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5" r:id="rId2"/>
    <p:sldId id="280" r:id="rId3"/>
    <p:sldId id="263" r:id="rId4"/>
    <p:sldId id="284" r:id="rId5"/>
    <p:sldId id="283" r:id="rId6"/>
    <p:sldId id="289" r:id="rId7"/>
    <p:sldId id="277" r:id="rId8"/>
    <p:sldId id="286" r:id="rId9"/>
    <p:sldId id="281" r:id="rId10"/>
    <p:sldId id="282" r:id="rId11"/>
    <p:sldId id="293" r:id="rId12"/>
    <p:sldId id="291" r:id="rId13"/>
    <p:sldId id="274" r:id="rId14"/>
  </p:sldIdLst>
  <p:sldSz cx="9144000" cy="6858000" type="screen4x3"/>
  <p:notesSz cx="6858000" cy="9144000"/>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76C"/>
    <a:srgbClr val="4D4D4D"/>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6656" autoAdjust="0"/>
  </p:normalViewPr>
  <p:slideViewPr>
    <p:cSldViewPr snapToGrid="0">
      <p:cViewPr varScale="1">
        <p:scale>
          <a:sx n="67" d="100"/>
          <a:sy n="67" d="100"/>
        </p:scale>
        <p:origin x="616" y="44"/>
      </p:cViewPr>
      <p:guideLst>
        <p:guide orient="horz"/>
        <p:guide pos="575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4" d="100"/>
          <a:sy n="64" d="100"/>
        </p:scale>
        <p:origin x="-334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DB2EA-6940-4973-8AB4-F128B6F0DF73}" type="datetimeFigureOut">
              <a:rPr lang="de-DE" smtClean="0"/>
              <a:t>29.02.2024</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77C63F-269A-4CA4-B68B-E485A2DF7752}" type="slidenum">
              <a:rPr lang="de-DE" smtClean="0"/>
              <a:t>‹Nr.›</a:t>
            </a:fld>
            <a:endParaRPr lang="de-DE"/>
          </a:p>
        </p:txBody>
      </p:sp>
    </p:spTree>
    <p:extLst>
      <p:ext uri="{BB962C8B-B14F-4D97-AF65-F5344CB8AC3E}">
        <p14:creationId xmlns:p14="http://schemas.microsoft.com/office/powerpoint/2010/main" val="324496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C81E5-FAA2-404A-BC25-EC2F52FDB34E}" type="datetimeFigureOut">
              <a:rPr lang="de-DE" smtClean="0"/>
              <a:t>29.02.2024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D4542-6959-4BD1-9E2D-9129EB622A02}" type="slidenum">
              <a:rPr lang="de-DE" smtClean="0"/>
              <a:t>‹Nr.›</a:t>
            </a:fld>
            <a:endParaRPr lang="de-DE"/>
          </a:p>
        </p:txBody>
      </p:sp>
    </p:spTree>
    <p:extLst>
      <p:ext uri="{BB962C8B-B14F-4D97-AF65-F5344CB8AC3E}">
        <p14:creationId xmlns:p14="http://schemas.microsoft.com/office/powerpoint/2010/main" val="245918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1</a:t>
            </a:fld>
            <a:endParaRPr lang="de-DE" dirty="0"/>
          </a:p>
        </p:txBody>
      </p:sp>
    </p:spTree>
    <p:extLst>
      <p:ext uri="{BB962C8B-B14F-4D97-AF65-F5344CB8AC3E}">
        <p14:creationId xmlns:p14="http://schemas.microsoft.com/office/powerpoint/2010/main" val="415204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10</a:t>
            </a:fld>
            <a:endParaRPr lang="de-DE" dirty="0"/>
          </a:p>
        </p:txBody>
      </p:sp>
    </p:spTree>
    <p:extLst>
      <p:ext uri="{BB962C8B-B14F-4D97-AF65-F5344CB8AC3E}">
        <p14:creationId xmlns:p14="http://schemas.microsoft.com/office/powerpoint/2010/main" val="35536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13</a:t>
            </a:fld>
            <a:endParaRPr lang="de-DE" dirty="0"/>
          </a:p>
        </p:txBody>
      </p:sp>
    </p:spTree>
    <p:extLst>
      <p:ext uri="{BB962C8B-B14F-4D97-AF65-F5344CB8AC3E}">
        <p14:creationId xmlns:p14="http://schemas.microsoft.com/office/powerpoint/2010/main" val="310964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2</a:t>
            </a:fld>
            <a:endParaRPr lang="de-DE" dirty="0"/>
          </a:p>
        </p:txBody>
      </p:sp>
    </p:spTree>
    <p:extLst>
      <p:ext uri="{BB962C8B-B14F-4D97-AF65-F5344CB8AC3E}">
        <p14:creationId xmlns:p14="http://schemas.microsoft.com/office/powerpoint/2010/main" val="418350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3</a:t>
            </a:fld>
            <a:endParaRPr lang="de-DE" dirty="0"/>
          </a:p>
        </p:txBody>
      </p:sp>
    </p:spTree>
    <p:extLst>
      <p:ext uri="{BB962C8B-B14F-4D97-AF65-F5344CB8AC3E}">
        <p14:creationId xmlns:p14="http://schemas.microsoft.com/office/powerpoint/2010/main" val="404484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4</a:t>
            </a:fld>
            <a:endParaRPr lang="de-DE" dirty="0"/>
          </a:p>
        </p:txBody>
      </p:sp>
    </p:spTree>
    <p:extLst>
      <p:ext uri="{BB962C8B-B14F-4D97-AF65-F5344CB8AC3E}">
        <p14:creationId xmlns:p14="http://schemas.microsoft.com/office/powerpoint/2010/main" val="427445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5</a:t>
            </a:fld>
            <a:endParaRPr lang="de-DE" dirty="0"/>
          </a:p>
        </p:txBody>
      </p:sp>
    </p:spTree>
    <p:extLst>
      <p:ext uri="{BB962C8B-B14F-4D97-AF65-F5344CB8AC3E}">
        <p14:creationId xmlns:p14="http://schemas.microsoft.com/office/powerpoint/2010/main" val="179875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6</a:t>
            </a:fld>
            <a:endParaRPr lang="de-DE" dirty="0"/>
          </a:p>
        </p:txBody>
      </p:sp>
    </p:spTree>
    <p:extLst>
      <p:ext uri="{BB962C8B-B14F-4D97-AF65-F5344CB8AC3E}">
        <p14:creationId xmlns:p14="http://schemas.microsoft.com/office/powerpoint/2010/main" val="336118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7</a:t>
            </a:fld>
            <a:endParaRPr lang="de-DE" dirty="0"/>
          </a:p>
        </p:txBody>
      </p:sp>
    </p:spTree>
    <p:extLst>
      <p:ext uri="{BB962C8B-B14F-4D97-AF65-F5344CB8AC3E}">
        <p14:creationId xmlns:p14="http://schemas.microsoft.com/office/powerpoint/2010/main" val="121896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8</a:t>
            </a:fld>
            <a:endParaRPr lang="de-DE" dirty="0"/>
          </a:p>
        </p:txBody>
      </p:sp>
    </p:spTree>
    <p:extLst>
      <p:ext uri="{BB962C8B-B14F-4D97-AF65-F5344CB8AC3E}">
        <p14:creationId xmlns:p14="http://schemas.microsoft.com/office/powerpoint/2010/main" val="229435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9D4542-6959-4BD1-9E2D-9129EB622A02}" type="slidenum">
              <a:rPr lang="de-DE" smtClean="0"/>
              <a:t>9</a:t>
            </a:fld>
            <a:endParaRPr lang="de-DE" dirty="0"/>
          </a:p>
        </p:txBody>
      </p:sp>
    </p:spTree>
    <p:extLst>
      <p:ext uri="{BB962C8B-B14F-4D97-AF65-F5344CB8AC3E}">
        <p14:creationId xmlns:p14="http://schemas.microsoft.com/office/powerpoint/2010/main" val="1080144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17198" y="3306482"/>
            <a:ext cx="4976116" cy="568538"/>
          </a:xfrm>
          <a:prstGeom prst="rect">
            <a:avLst/>
          </a:prstGeom>
          <a:solidFill>
            <a:schemeClr val="tx2"/>
          </a:solidFill>
          <a:ln>
            <a:noFill/>
          </a:ln>
        </p:spPr>
        <p:txBody>
          <a:bodyPr wrap="none" lIns="216000" tIns="7200" rIns="216000" bIns="7200" anchor="ctr" anchorCtr="0">
            <a:spAutoFit/>
          </a:bodyPr>
          <a:lstStyle>
            <a:lvl1pPr algn="l">
              <a:defRPr sz="3600" b="0">
                <a:solidFill>
                  <a:schemeClr val="bg1"/>
                </a:solidFill>
                <a:latin typeface="+mj-lt"/>
              </a:defRPr>
            </a:lvl1pPr>
          </a:lstStyle>
          <a:p>
            <a:r>
              <a:rPr lang="de-DE" dirty="0"/>
              <a:t>Hier steht der Titel der</a:t>
            </a:r>
          </a:p>
        </p:txBody>
      </p:sp>
      <p:sp>
        <p:nvSpPr>
          <p:cNvPr id="5" name="Fußzeilenplatzhalter 4"/>
          <p:cNvSpPr>
            <a:spLocks noGrp="1"/>
          </p:cNvSpPr>
          <p:nvPr>
            <p:ph type="ftr" sz="quarter" idx="11"/>
          </p:nvPr>
        </p:nvSpPr>
        <p:spPr>
          <a:xfrm>
            <a:off x="719999" y="6375600"/>
            <a:ext cx="6660000" cy="153888"/>
          </a:xfrm>
          <a:prstGeom prst="rect">
            <a:avLst/>
          </a:prstGeom>
        </p:spPr>
        <p:txBody>
          <a:bodyPr vert="horz" wrap="square" lIns="0" tIns="0" rIns="0" bIns="0" anchor="t" anchorCtr="0">
            <a:spAutoFit/>
          </a:bodyPr>
          <a:lstStyle>
            <a:lvl1pPr>
              <a:defRPr lang="de-DE" smtClean="0"/>
            </a:lvl1pPr>
          </a:lstStyle>
          <a:p>
            <a:r>
              <a:rPr lang="de-DE"/>
              <a:t>AWO Kreisverband Rosenheim e. V. / 10.02.2021</a:t>
            </a:r>
            <a:endParaRPr lang="de-DE" dirty="0"/>
          </a:p>
        </p:txBody>
      </p:sp>
      <p:sp>
        <p:nvSpPr>
          <p:cNvPr id="3" name="Untertitel 2"/>
          <p:cNvSpPr>
            <a:spLocks noGrp="1"/>
          </p:cNvSpPr>
          <p:nvPr>
            <p:ph type="subTitle" idx="1" hasCustomPrompt="1"/>
          </p:nvPr>
        </p:nvSpPr>
        <p:spPr>
          <a:xfrm>
            <a:off x="717198" y="3938715"/>
            <a:ext cx="5796661" cy="568538"/>
          </a:xfrm>
          <a:prstGeom prst="rect">
            <a:avLst/>
          </a:prstGeom>
          <a:solidFill>
            <a:schemeClr val="tx2"/>
          </a:solidFill>
          <a:ln>
            <a:noFill/>
          </a:ln>
        </p:spPr>
        <p:txBody>
          <a:bodyPr vert="horz" wrap="none" lIns="216000" tIns="7200" rIns="216000" bIns="7200" rtlCol="0" anchor="ctr" anchorCtr="0">
            <a:spAutoFit/>
          </a:bodyPr>
          <a:lstStyle>
            <a:lvl1pPr>
              <a:defRPr lang="de-DE" sz="3600" b="0" dirty="0">
                <a:solidFill>
                  <a:schemeClr val="bg1"/>
                </a:solidFill>
                <a:latin typeface="+mj-lt"/>
                <a:ea typeface="+mj-ea"/>
                <a:cs typeface="+mj-cs"/>
              </a:defRPr>
            </a:lvl1pPr>
          </a:lstStyle>
          <a:p>
            <a:pPr lvl="0">
              <a:spcBef>
                <a:spcPct val="0"/>
              </a:spcBef>
            </a:pPr>
            <a:r>
              <a:rPr lang="de-DE" dirty="0"/>
              <a:t>Präsentation. Intimus </a:t>
            </a:r>
            <a:r>
              <a:rPr lang="de-DE" dirty="0" err="1"/>
              <a:t>eum</a:t>
            </a:r>
            <a:endParaRPr lang="de-DE" dirty="0"/>
          </a:p>
        </p:txBody>
      </p:sp>
      <p:sp>
        <p:nvSpPr>
          <p:cNvPr id="6" name="Textplatzhalter 5"/>
          <p:cNvSpPr>
            <a:spLocks noGrp="1"/>
          </p:cNvSpPr>
          <p:nvPr>
            <p:ph type="body" sz="quarter" idx="12" hasCustomPrompt="1"/>
          </p:nvPr>
        </p:nvSpPr>
        <p:spPr>
          <a:xfrm>
            <a:off x="717198" y="4570947"/>
            <a:ext cx="5334996" cy="568538"/>
          </a:xfrm>
          <a:prstGeom prst="rect">
            <a:avLst/>
          </a:prstGeom>
          <a:solidFill>
            <a:schemeClr val="tx2"/>
          </a:solidFill>
          <a:ln>
            <a:noFill/>
          </a:ln>
        </p:spPr>
        <p:txBody>
          <a:bodyPr vert="horz" wrap="none" lIns="216000" tIns="7200" rIns="216000" bIns="7200" rtlCol="0" anchor="ctr" anchorCtr="0">
            <a:spAutoFit/>
          </a:bodyPr>
          <a:lstStyle>
            <a:lvl1pPr>
              <a:defRPr lang="de-DE" sz="3600" b="0" dirty="0">
                <a:solidFill>
                  <a:schemeClr val="bg1"/>
                </a:solidFill>
                <a:latin typeface="+mj-lt"/>
                <a:ea typeface="+mj-ea"/>
                <a:cs typeface="+mj-cs"/>
              </a:defRPr>
            </a:lvl1pPr>
          </a:lstStyle>
          <a:p>
            <a:pPr lvl="0">
              <a:spcBef>
                <a:spcPct val="0"/>
              </a:spcBef>
            </a:pPr>
            <a:r>
              <a:rPr lang="de-DE" dirty="0" err="1"/>
              <a:t>volorror</a:t>
            </a:r>
            <a:r>
              <a:rPr lang="de-DE" dirty="0"/>
              <a:t> </a:t>
            </a:r>
            <a:r>
              <a:rPr lang="de-DE" dirty="0" err="1"/>
              <a:t>sum</a:t>
            </a:r>
            <a:r>
              <a:rPr lang="de-DE" dirty="0"/>
              <a:t> et </a:t>
            </a:r>
            <a:r>
              <a:rPr lang="de-DE" dirty="0" err="1"/>
              <a:t>idis</a:t>
            </a:r>
            <a:r>
              <a:rPr lang="de-DE" dirty="0"/>
              <a:t> </a:t>
            </a:r>
            <a:r>
              <a:rPr lang="de-DE" dirty="0" err="1"/>
              <a:t>dolu</a:t>
            </a:r>
            <a:endParaRPr lang="de-DE" dirty="0"/>
          </a:p>
        </p:txBody>
      </p:sp>
      <p:sp>
        <p:nvSpPr>
          <p:cNvPr id="24" name="Textplatzhalter 4">
            <a:extLst>
              <a:ext uri="{FF2B5EF4-FFF2-40B4-BE49-F238E27FC236}">
                <a16:creationId xmlns:a16="http://schemas.microsoft.com/office/drawing/2014/main" id="{B459E5E3-0034-4916-A6B5-DCD6B3BA3ACD}"/>
              </a:ext>
            </a:extLst>
          </p:cNvPr>
          <p:cNvSpPr>
            <a:spLocks noGrp="1"/>
          </p:cNvSpPr>
          <p:nvPr>
            <p:ph type="body" sz="quarter" idx="15" hasCustomPrompt="1"/>
          </p:nvPr>
        </p:nvSpPr>
        <p:spPr>
          <a:xfrm>
            <a:off x="717198" y="8568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pic>
        <p:nvPicPr>
          <p:cNvPr id="7" name="Grafik 6">
            <a:extLst>
              <a:ext uri="{FF2B5EF4-FFF2-40B4-BE49-F238E27FC236}">
                <a16:creationId xmlns:a16="http://schemas.microsoft.com/office/drawing/2014/main" id="{3C28EB85-32D3-439E-B0D9-B6C2B199A6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247" t="15764" r="28176" b="16302"/>
          <a:stretch/>
        </p:blipFill>
        <p:spPr>
          <a:xfrm>
            <a:off x="7512730" y="532857"/>
            <a:ext cx="1093176" cy="867600"/>
          </a:xfrm>
          <a:prstGeom prst="rect">
            <a:avLst/>
          </a:prstGeom>
        </p:spPr>
      </p:pic>
    </p:spTree>
    <p:extLst>
      <p:ext uri="{BB962C8B-B14F-4D97-AF65-F5344CB8AC3E}">
        <p14:creationId xmlns:p14="http://schemas.microsoft.com/office/powerpoint/2010/main" val="314639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Bild Kombi 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A060-E135-4D91-8FE2-F45A6BFEA0C4}"/>
              </a:ext>
            </a:extLst>
          </p:cNvPr>
          <p:cNvSpPr>
            <a:spLocks noGrp="1"/>
          </p:cNvSpPr>
          <p:nvPr>
            <p:ph type="title"/>
          </p:nvPr>
        </p:nvSpPr>
        <p:spPr>
          <a:xfrm>
            <a:off x="4284000" y="1233857"/>
            <a:ext cx="4320000" cy="292388"/>
          </a:xfrm>
          <a:prstGeom prst="rect">
            <a:avLst/>
          </a:prstGeom>
        </p:spPr>
        <p:txBody>
          <a:bodyPr wrap="square" lIns="0" tIns="0" rIns="0" bIns="0">
            <a:spAutoFit/>
          </a:bodyPr>
          <a:lstStyle>
            <a:lvl1pPr>
              <a:defRPr sz="1900">
                <a:solidFill>
                  <a:schemeClr val="tx2"/>
                </a:solidFill>
                <a:latin typeface="+mj-lt"/>
              </a:defRPr>
            </a:lvl1pPr>
          </a:lstStyle>
          <a:p>
            <a:r>
              <a:rPr lang="de-DE"/>
              <a:t>Mastertitelformat bearbeiten</a:t>
            </a:r>
            <a:endParaRPr lang="de-DE" dirty="0"/>
          </a:p>
        </p:txBody>
      </p:sp>
      <p:sp>
        <p:nvSpPr>
          <p:cNvPr id="3" name="Foliennummernplatzhalter 2">
            <a:extLst>
              <a:ext uri="{FF2B5EF4-FFF2-40B4-BE49-F238E27FC236}">
                <a16:creationId xmlns:a16="http://schemas.microsoft.com/office/drawing/2014/main" id="{427AEA6C-B3BF-4D84-BC98-6F38DB203F0A}"/>
              </a:ext>
            </a:extLst>
          </p:cNvPr>
          <p:cNvSpPr>
            <a:spLocks noGrp="1"/>
          </p:cNvSpPr>
          <p:nvPr>
            <p:ph type="sldNum" sz="quarter" idx="10"/>
          </p:nvPr>
        </p:nvSpPr>
        <p:spPr>
          <a:xfrm>
            <a:off x="7906694" y="6375541"/>
            <a:ext cx="697306" cy="153888"/>
          </a:xfrm>
        </p:spPr>
        <p:txBody>
          <a:bodyPr/>
          <a:lstStyle/>
          <a:p>
            <a:r>
              <a:rPr lang="de-DE" dirty="0"/>
              <a:t> SEITE </a:t>
            </a:r>
            <a:fld id="{0B00A24D-5804-491B-8E75-D94872E9DAC3}" type="slidenum">
              <a:rPr lang="de-DE" smtClean="0"/>
              <a:pPr/>
              <a:t>‹Nr.›</a:t>
            </a:fld>
            <a:endParaRPr lang="de-DE" dirty="0"/>
          </a:p>
        </p:txBody>
      </p:sp>
      <p:sp>
        <p:nvSpPr>
          <p:cNvPr id="4" name="Fußzeilenplatzhalter 3">
            <a:extLst>
              <a:ext uri="{FF2B5EF4-FFF2-40B4-BE49-F238E27FC236}">
                <a16:creationId xmlns:a16="http://schemas.microsoft.com/office/drawing/2014/main" id="{5093DD6E-215C-4AEA-BE2C-E07A14DA9ABF}"/>
              </a:ext>
            </a:extLst>
          </p:cNvPr>
          <p:cNvSpPr>
            <a:spLocks noGrp="1"/>
          </p:cNvSpPr>
          <p:nvPr>
            <p:ph type="ftr" sz="quarter" idx="11"/>
          </p:nvPr>
        </p:nvSpPr>
        <p:spPr/>
        <p:txBody>
          <a:bodyPr/>
          <a:lstStyle/>
          <a:p>
            <a:r>
              <a:rPr lang="de-DE"/>
              <a:t>AWO Kreisverband Rosenheim e. V. / 10.02.2021</a:t>
            </a:r>
            <a:endParaRPr lang="de-DE" dirty="0"/>
          </a:p>
        </p:txBody>
      </p:sp>
      <p:sp>
        <p:nvSpPr>
          <p:cNvPr id="5" name="Textplatzhalter 4">
            <a:extLst>
              <a:ext uri="{FF2B5EF4-FFF2-40B4-BE49-F238E27FC236}">
                <a16:creationId xmlns:a16="http://schemas.microsoft.com/office/drawing/2014/main" id="{E0B991C5-FBD7-48D6-8126-E174724CC012}"/>
              </a:ext>
            </a:extLst>
          </p:cNvPr>
          <p:cNvSpPr>
            <a:spLocks noGrp="1"/>
          </p:cNvSpPr>
          <p:nvPr>
            <p:ph type="body" sz="quarter" idx="15" hasCustomPrompt="1"/>
          </p:nvPr>
        </p:nvSpPr>
        <p:spPr>
          <a:xfrm>
            <a:off x="717198" y="5400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sp>
        <p:nvSpPr>
          <p:cNvPr id="20" name="Textplatzhalter 19">
            <a:extLst>
              <a:ext uri="{FF2B5EF4-FFF2-40B4-BE49-F238E27FC236}">
                <a16:creationId xmlns:a16="http://schemas.microsoft.com/office/drawing/2014/main" id="{8F161536-3D79-42CE-A9F3-C0A5677D2171}"/>
              </a:ext>
            </a:extLst>
          </p:cNvPr>
          <p:cNvSpPr>
            <a:spLocks noGrp="1"/>
          </p:cNvSpPr>
          <p:nvPr>
            <p:ph type="body" sz="quarter" idx="17"/>
          </p:nvPr>
        </p:nvSpPr>
        <p:spPr>
          <a:xfrm>
            <a:off x="4284000" y="2115046"/>
            <a:ext cx="4320000" cy="3734321"/>
          </a:xfrm>
          <a:prstGeom prst="rect">
            <a:avLst/>
          </a:prstGeom>
        </p:spPr>
        <p:txBody>
          <a:bodyPr lIns="0" tIns="0" rIns="0" bIns="0"/>
          <a:lstStyle>
            <a:lvl4pPr>
              <a:buClr>
                <a:schemeClr val="tx2"/>
              </a:buClr>
              <a:defRPr/>
            </a:lvl4pPr>
            <a:lvl5pPr>
              <a:buClr>
                <a:schemeClr val="tx2"/>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Bildplatzhalter 7">
            <a:extLst>
              <a:ext uri="{FF2B5EF4-FFF2-40B4-BE49-F238E27FC236}">
                <a16:creationId xmlns:a16="http://schemas.microsoft.com/office/drawing/2014/main" id="{4B5C8274-4F2B-4CB4-AC0E-660C780B9382}"/>
              </a:ext>
            </a:extLst>
          </p:cNvPr>
          <p:cNvSpPr>
            <a:spLocks noGrp="1"/>
          </p:cNvSpPr>
          <p:nvPr>
            <p:ph type="pic" sz="quarter" idx="18"/>
          </p:nvPr>
        </p:nvSpPr>
        <p:spPr>
          <a:xfrm>
            <a:off x="720000" y="1276401"/>
            <a:ext cx="3186000" cy="4553999"/>
          </a:xfrm>
          <a:prstGeom prst="rect">
            <a:avLst/>
          </a:prstGeom>
        </p:spPr>
        <p:txBody>
          <a:bodyPr/>
          <a:lstStyle/>
          <a:p>
            <a:r>
              <a:rPr lang="de-DE"/>
              <a:t>Bild durch Klicken auf Symbol hinzufügen</a:t>
            </a:r>
            <a:endParaRPr lang="de-DE" dirty="0"/>
          </a:p>
        </p:txBody>
      </p:sp>
    </p:spTree>
    <p:extLst>
      <p:ext uri="{BB962C8B-B14F-4D97-AF65-F5344CB8AC3E}">
        <p14:creationId xmlns:p14="http://schemas.microsoft.com/office/powerpoint/2010/main" val="75852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Bild Kombi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A060-E135-4D91-8FE2-F45A6BFEA0C4}"/>
              </a:ext>
            </a:extLst>
          </p:cNvPr>
          <p:cNvSpPr>
            <a:spLocks noGrp="1"/>
          </p:cNvSpPr>
          <p:nvPr>
            <p:ph type="title"/>
          </p:nvPr>
        </p:nvSpPr>
        <p:spPr>
          <a:xfrm>
            <a:off x="4284000" y="1233857"/>
            <a:ext cx="4320000" cy="292388"/>
          </a:xfrm>
          <a:prstGeom prst="rect">
            <a:avLst/>
          </a:prstGeom>
        </p:spPr>
        <p:txBody>
          <a:bodyPr wrap="square" lIns="0" tIns="0" rIns="0" bIns="0">
            <a:spAutoFit/>
          </a:bodyPr>
          <a:lstStyle>
            <a:lvl1pPr>
              <a:defRPr sz="1900">
                <a:solidFill>
                  <a:schemeClr val="tx1"/>
                </a:solidFill>
                <a:latin typeface="+mj-lt"/>
              </a:defRPr>
            </a:lvl1pPr>
          </a:lstStyle>
          <a:p>
            <a:r>
              <a:rPr lang="de-DE"/>
              <a:t>Mastertitelformat bearbeiten</a:t>
            </a:r>
            <a:endParaRPr lang="de-DE" dirty="0"/>
          </a:p>
        </p:txBody>
      </p:sp>
      <p:sp>
        <p:nvSpPr>
          <p:cNvPr id="3" name="Foliennummernplatzhalter 2">
            <a:extLst>
              <a:ext uri="{FF2B5EF4-FFF2-40B4-BE49-F238E27FC236}">
                <a16:creationId xmlns:a16="http://schemas.microsoft.com/office/drawing/2014/main" id="{427AEA6C-B3BF-4D84-BC98-6F38DB203F0A}"/>
              </a:ext>
            </a:extLst>
          </p:cNvPr>
          <p:cNvSpPr>
            <a:spLocks noGrp="1"/>
          </p:cNvSpPr>
          <p:nvPr>
            <p:ph type="sldNum" sz="quarter" idx="10"/>
          </p:nvPr>
        </p:nvSpPr>
        <p:spPr>
          <a:xfrm>
            <a:off x="7906694" y="6375541"/>
            <a:ext cx="697306" cy="153888"/>
          </a:xfrm>
        </p:spPr>
        <p:txBody>
          <a:bodyPr/>
          <a:lstStyle/>
          <a:p>
            <a:r>
              <a:rPr lang="de-DE" dirty="0"/>
              <a:t> SEITE </a:t>
            </a:r>
            <a:fld id="{0B00A24D-5804-491B-8E75-D94872E9DAC3}" type="slidenum">
              <a:rPr lang="de-DE" smtClean="0"/>
              <a:pPr/>
              <a:t>‹Nr.›</a:t>
            </a:fld>
            <a:endParaRPr lang="de-DE" dirty="0"/>
          </a:p>
        </p:txBody>
      </p:sp>
      <p:sp>
        <p:nvSpPr>
          <p:cNvPr id="4" name="Fußzeilenplatzhalter 3">
            <a:extLst>
              <a:ext uri="{FF2B5EF4-FFF2-40B4-BE49-F238E27FC236}">
                <a16:creationId xmlns:a16="http://schemas.microsoft.com/office/drawing/2014/main" id="{5093DD6E-215C-4AEA-BE2C-E07A14DA9ABF}"/>
              </a:ext>
            </a:extLst>
          </p:cNvPr>
          <p:cNvSpPr>
            <a:spLocks noGrp="1"/>
          </p:cNvSpPr>
          <p:nvPr>
            <p:ph type="ftr" sz="quarter" idx="11"/>
          </p:nvPr>
        </p:nvSpPr>
        <p:spPr/>
        <p:txBody>
          <a:bodyPr/>
          <a:lstStyle/>
          <a:p>
            <a:r>
              <a:rPr lang="de-DE"/>
              <a:t>AWO Kreisverband Rosenheim e. V. / 10.02.2021</a:t>
            </a:r>
            <a:endParaRPr lang="de-DE" dirty="0"/>
          </a:p>
        </p:txBody>
      </p:sp>
      <p:sp>
        <p:nvSpPr>
          <p:cNvPr id="5" name="Textplatzhalter 4">
            <a:extLst>
              <a:ext uri="{FF2B5EF4-FFF2-40B4-BE49-F238E27FC236}">
                <a16:creationId xmlns:a16="http://schemas.microsoft.com/office/drawing/2014/main" id="{E0B991C5-FBD7-48D6-8126-E174724CC012}"/>
              </a:ext>
            </a:extLst>
          </p:cNvPr>
          <p:cNvSpPr>
            <a:spLocks noGrp="1"/>
          </p:cNvSpPr>
          <p:nvPr>
            <p:ph type="body" sz="quarter" idx="15" hasCustomPrompt="1"/>
          </p:nvPr>
        </p:nvSpPr>
        <p:spPr>
          <a:xfrm>
            <a:off x="717198" y="5400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sp>
        <p:nvSpPr>
          <p:cNvPr id="20" name="Textplatzhalter 19">
            <a:extLst>
              <a:ext uri="{FF2B5EF4-FFF2-40B4-BE49-F238E27FC236}">
                <a16:creationId xmlns:a16="http://schemas.microsoft.com/office/drawing/2014/main" id="{8F161536-3D79-42CE-A9F3-C0A5677D2171}"/>
              </a:ext>
            </a:extLst>
          </p:cNvPr>
          <p:cNvSpPr>
            <a:spLocks noGrp="1"/>
          </p:cNvSpPr>
          <p:nvPr>
            <p:ph type="body" sz="quarter" idx="17"/>
          </p:nvPr>
        </p:nvSpPr>
        <p:spPr>
          <a:xfrm>
            <a:off x="4284000" y="1526246"/>
            <a:ext cx="4320000" cy="3392595"/>
          </a:xfrm>
          <a:prstGeom prst="rect">
            <a:avLst/>
          </a:prstGeom>
        </p:spPr>
        <p:txBody>
          <a:bodyPr lIns="0" tIns="0" rIns="0" bIns="0"/>
          <a:lstStyle>
            <a:lvl4pPr>
              <a:buClr>
                <a:schemeClr val="tx2"/>
              </a:buClr>
              <a:defRPr/>
            </a:lvl4pPr>
            <a:lvl5pPr>
              <a:buClr>
                <a:schemeClr val="tx2"/>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Bildplatzhalter 7">
            <a:extLst>
              <a:ext uri="{FF2B5EF4-FFF2-40B4-BE49-F238E27FC236}">
                <a16:creationId xmlns:a16="http://schemas.microsoft.com/office/drawing/2014/main" id="{4B5C8274-4F2B-4CB4-AC0E-660C780B9382}"/>
              </a:ext>
            </a:extLst>
          </p:cNvPr>
          <p:cNvSpPr>
            <a:spLocks noGrp="1"/>
          </p:cNvSpPr>
          <p:nvPr>
            <p:ph type="pic" sz="quarter" idx="18"/>
          </p:nvPr>
        </p:nvSpPr>
        <p:spPr>
          <a:xfrm>
            <a:off x="720000" y="1276401"/>
            <a:ext cx="3186000" cy="4553999"/>
          </a:xfrm>
          <a:prstGeom prst="rect">
            <a:avLst/>
          </a:prstGeom>
        </p:spPr>
        <p:txBody>
          <a:bodyPr/>
          <a:lstStyle/>
          <a:p>
            <a:r>
              <a:rPr lang="de-DE"/>
              <a:t>Bild durch Klicken auf Symbol hinzufügen</a:t>
            </a:r>
            <a:endParaRPr lang="de-DE" dirty="0"/>
          </a:p>
        </p:txBody>
      </p:sp>
      <p:sp>
        <p:nvSpPr>
          <p:cNvPr id="10" name="Textplatzhalter 19">
            <a:extLst>
              <a:ext uri="{FF2B5EF4-FFF2-40B4-BE49-F238E27FC236}">
                <a16:creationId xmlns:a16="http://schemas.microsoft.com/office/drawing/2014/main" id="{75D3A42C-E2AF-4F83-8187-235E39CDF106}"/>
              </a:ext>
            </a:extLst>
          </p:cNvPr>
          <p:cNvSpPr>
            <a:spLocks noGrp="1"/>
          </p:cNvSpPr>
          <p:nvPr>
            <p:ph type="body" sz="quarter" idx="19"/>
          </p:nvPr>
        </p:nvSpPr>
        <p:spPr>
          <a:xfrm>
            <a:off x="4284000" y="5218386"/>
            <a:ext cx="4320000" cy="642494"/>
          </a:xfrm>
          <a:prstGeom prst="rect">
            <a:avLst/>
          </a:prstGeom>
        </p:spPr>
        <p:txBody>
          <a:bodyPr lIns="0" tIns="0" rIns="0" bIns="0" anchor="b"/>
          <a:lstStyle>
            <a:lvl1pPr>
              <a:lnSpc>
                <a:spcPts val="1700"/>
              </a:lnSpc>
              <a:defRPr sz="1400">
                <a:solidFill>
                  <a:schemeClr val="tx2"/>
                </a:solidFill>
              </a:defRPr>
            </a:lvl1pPr>
            <a:lvl2pPr>
              <a:defRPr sz="1400"/>
            </a:lvl2pPr>
            <a:lvl3pPr>
              <a:defRPr sz="1400"/>
            </a:lvl3pPr>
            <a:lvl4pPr>
              <a:buClr>
                <a:schemeClr val="tx2"/>
              </a:buClr>
              <a:defRPr sz="1400"/>
            </a:lvl4pPr>
            <a:lvl5pPr>
              <a:buClr>
                <a:schemeClr val="tx2"/>
              </a:buClr>
              <a:defRPr sz="1400"/>
            </a:lvl5pPr>
          </a:lstStyle>
          <a:p>
            <a:pPr lvl="0"/>
            <a:r>
              <a:rPr lang="de-DE"/>
              <a:t>Mastertextformat bearbeiten</a:t>
            </a:r>
          </a:p>
        </p:txBody>
      </p:sp>
    </p:spTree>
    <p:extLst>
      <p:ext uri="{BB962C8B-B14F-4D97-AF65-F5344CB8AC3E}">
        <p14:creationId xmlns:p14="http://schemas.microsoft.com/office/powerpoint/2010/main" val="604770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chlussseite">
    <p:bg>
      <p:bgPr>
        <a:solidFill>
          <a:schemeClr val="tx2"/>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EF3E241-F407-4DDC-BCEC-07B7E9686D8D}"/>
              </a:ext>
            </a:extLst>
          </p:cNvPr>
          <p:cNvSpPr>
            <a:spLocks noGrp="1"/>
          </p:cNvSpPr>
          <p:nvPr>
            <p:ph type="ctrTitle" hasCustomPrompt="1"/>
          </p:nvPr>
        </p:nvSpPr>
        <p:spPr>
          <a:xfrm>
            <a:off x="717198" y="3352678"/>
            <a:ext cx="4680000" cy="1066111"/>
          </a:xfrm>
          <a:prstGeom prst="rect">
            <a:avLst/>
          </a:prstGeom>
          <a:noFill/>
          <a:ln>
            <a:noFill/>
          </a:ln>
        </p:spPr>
        <p:txBody>
          <a:bodyPr wrap="square" lIns="216000" tIns="7200" rIns="216000" bIns="7200" anchor="t" anchorCtr="0">
            <a:spAutoFit/>
          </a:bodyPr>
          <a:lstStyle>
            <a:lvl1pPr algn="l">
              <a:lnSpc>
                <a:spcPts val="4100"/>
              </a:lnSpc>
              <a:defRPr sz="3600" b="0">
                <a:solidFill>
                  <a:schemeClr val="bg1"/>
                </a:solidFill>
                <a:latin typeface="+mj-lt"/>
              </a:defRPr>
            </a:lvl1pPr>
          </a:lstStyle>
          <a:p>
            <a:r>
              <a:rPr lang="de-DE" dirty="0"/>
              <a:t>Vielen Dank für Ihre</a:t>
            </a:r>
            <a:br>
              <a:rPr lang="de-DE" dirty="0"/>
            </a:br>
            <a:r>
              <a:rPr lang="de-DE" dirty="0"/>
              <a:t>Aufmerksamkeit!</a:t>
            </a:r>
          </a:p>
        </p:txBody>
      </p:sp>
      <p:grpSp>
        <p:nvGrpSpPr>
          <p:cNvPr id="2" name="Gruppieren 1">
            <a:extLst>
              <a:ext uri="{FF2B5EF4-FFF2-40B4-BE49-F238E27FC236}">
                <a16:creationId xmlns:a16="http://schemas.microsoft.com/office/drawing/2014/main" id="{06FB9AAE-714A-46BC-81D9-89694F8D7CCF}"/>
              </a:ext>
            </a:extLst>
          </p:cNvPr>
          <p:cNvGrpSpPr/>
          <p:nvPr userDrawn="1"/>
        </p:nvGrpSpPr>
        <p:grpSpPr>
          <a:xfrm>
            <a:off x="7967663" y="543008"/>
            <a:ext cx="1176337" cy="873836"/>
            <a:chOff x="7967663" y="543008"/>
            <a:chExt cx="1176337" cy="873836"/>
          </a:xfrm>
        </p:grpSpPr>
        <p:sp>
          <p:nvSpPr>
            <p:cNvPr id="6" name="Rechteck 5">
              <a:extLst>
                <a:ext uri="{FF2B5EF4-FFF2-40B4-BE49-F238E27FC236}">
                  <a16:creationId xmlns:a16="http://schemas.microsoft.com/office/drawing/2014/main" id="{9A8E16EA-965A-4EC9-BEEA-19FD3B238A0B}"/>
                </a:ext>
              </a:extLst>
            </p:cNvPr>
            <p:cNvSpPr/>
            <p:nvPr userDrawn="1"/>
          </p:nvSpPr>
          <p:spPr>
            <a:xfrm>
              <a:off x="7967663" y="543008"/>
              <a:ext cx="1176337" cy="873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92422F0A-CCC1-4801-836C-BC2A80007B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47" t="15764" r="28176" b="16302"/>
            <a:stretch/>
          </p:blipFill>
          <p:spPr>
            <a:xfrm>
              <a:off x="8125950" y="689545"/>
              <a:ext cx="725760" cy="576000"/>
            </a:xfrm>
            <a:prstGeom prst="rect">
              <a:avLst/>
            </a:prstGeom>
          </p:spPr>
        </p:pic>
      </p:grpSp>
    </p:spTree>
    <p:extLst>
      <p:ext uri="{BB962C8B-B14F-4D97-AF65-F5344CB8AC3E}">
        <p14:creationId xmlns:p14="http://schemas.microsoft.com/office/powerpoint/2010/main" val="354730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rennseit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09EC700-BB3B-41CA-A63A-2938058115E7}"/>
              </a:ext>
            </a:extLst>
          </p:cNvPr>
          <p:cNvSpPr>
            <a:spLocks noGrp="1"/>
          </p:cNvSpPr>
          <p:nvPr>
            <p:ph type="sldNum" sz="quarter" idx="10"/>
          </p:nvPr>
        </p:nvSpPr>
        <p:spPr/>
        <p:txBody>
          <a:bodyPr/>
          <a:lstStyle/>
          <a:p>
            <a:r>
              <a:rPr lang="de-DE" dirty="0"/>
              <a:t> SEITE </a:t>
            </a:r>
            <a:fld id="{0B00A24D-5804-491B-8E75-D94872E9DAC3}" type="slidenum">
              <a:rPr lang="de-DE" smtClean="0"/>
              <a:pPr/>
              <a:t>‹Nr.›</a:t>
            </a:fld>
            <a:endParaRPr lang="de-DE" dirty="0"/>
          </a:p>
        </p:txBody>
      </p:sp>
      <p:sp>
        <p:nvSpPr>
          <p:cNvPr id="4" name="Fußzeilenplatzhalter 3">
            <a:extLst>
              <a:ext uri="{FF2B5EF4-FFF2-40B4-BE49-F238E27FC236}">
                <a16:creationId xmlns:a16="http://schemas.microsoft.com/office/drawing/2014/main" id="{2019FDA3-562A-420D-9FDF-051A14BC98E9}"/>
              </a:ext>
            </a:extLst>
          </p:cNvPr>
          <p:cNvSpPr>
            <a:spLocks noGrp="1"/>
          </p:cNvSpPr>
          <p:nvPr>
            <p:ph type="ftr" sz="quarter" idx="11"/>
          </p:nvPr>
        </p:nvSpPr>
        <p:spPr/>
        <p:txBody>
          <a:bodyPr vert="horz" wrap="square" lIns="0" tIns="0" rIns="0" bIns="0" anchor="t" anchorCtr="0">
            <a:spAutoFit/>
          </a:bodyPr>
          <a:lstStyle>
            <a:lvl1pPr>
              <a:defRPr lang="de-DE" smtClean="0"/>
            </a:lvl1pPr>
          </a:lstStyle>
          <a:p>
            <a:r>
              <a:rPr lang="de-DE"/>
              <a:t>AWO Kreisverband Rosenheim e. V. / 10.02.2021</a:t>
            </a:r>
            <a:endParaRPr lang="de-DE" dirty="0"/>
          </a:p>
        </p:txBody>
      </p:sp>
      <p:sp>
        <p:nvSpPr>
          <p:cNvPr id="5" name="Textplatzhalter 4">
            <a:extLst>
              <a:ext uri="{FF2B5EF4-FFF2-40B4-BE49-F238E27FC236}">
                <a16:creationId xmlns:a16="http://schemas.microsoft.com/office/drawing/2014/main" id="{F53A8F27-3962-4674-B727-8D1A7F144D52}"/>
              </a:ext>
            </a:extLst>
          </p:cNvPr>
          <p:cNvSpPr>
            <a:spLocks noGrp="1"/>
          </p:cNvSpPr>
          <p:nvPr>
            <p:ph type="body" sz="quarter" idx="15" hasCustomPrompt="1"/>
          </p:nvPr>
        </p:nvSpPr>
        <p:spPr>
          <a:xfrm>
            <a:off x="717198" y="5400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sp>
        <p:nvSpPr>
          <p:cNvPr id="11" name="Titel 1">
            <a:extLst>
              <a:ext uri="{FF2B5EF4-FFF2-40B4-BE49-F238E27FC236}">
                <a16:creationId xmlns:a16="http://schemas.microsoft.com/office/drawing/2014/main" id="{BEF3E241-F407-4DDC-BCEC-07B7E9686D8D}"/>
              </a:ext>
            </a:extLst>
          </p:cNvPr>
          <p:cNvSpPr>
            <a:spLocks noGrp="1"/>
          </p:cNvSpPr>
          <p:nvPr>
            <p:ph type="ctrTitle" hasCustomPrompt="1"/>
          </p:nvPr>
        </p:nvSpPr>
        <p:spPr>
          <a:xfrm>
            <a:off x="717198" y="3306219"/>
            <a:ext cx="3154912" cy="568538"/>
          </a:xfrm>
          <a:prstGeom prst="rect">
            <a:avLst/>
          </a:prstGeom>
          <a:solidFill>
            <a:schemeClr val="tx2"/>
          </a:solidFill>
          <a:ln>
            <a:noFill/>
          </a:ln>
        </p:spPr>
        <p:txBody>
          <a:bodyPr wrap="none" lIns="216000" tIns="7200" rIns="216000" bIns="7200" anchor="ctr" anchorCtr="0">
            <a:spAutoFit/>
          </a:bodyPr>
          <a:lstStyle>
            <a:lvl1pPr algn="l">
              <a:defRPr sz="3600" b="0">
                <a:solidFill>
                  <a:schemeClr val="bg1"/>
                </a:solidFill>
                <a:latin typeface="+mj-lt"/>
              </a:defRPr>
            </a:lvl1pPr>
          </a:lstStyle>
          <a:p>
            <a:r>
              <a:rPr lang="de-DE" dirty="0"/>
              <a:t>Hier steht die</a:t>
            </a:r>
          </a:p>
        </p:txBody>
      </p:sp>
      <p:sp>
        <p:nvSpPr>
          <p:cNvPr id="12" name="Untertitel 2">
            <a:extLst>
              <a:ext uri="{FF2B5EF4-FFF2-40B4-BE49-F238E27FC236}">
                <a16:creationId xmlns:a16="http://schemas.microsoft.com/office/drawing/2014/main" id="{106400FE-51BE-4E4E-8E14-82DF4E5AD1C9}"/>
              </a:ext>
            </a:extLst>
          </p:cNvPr>
          <p:cNvSpPr>
            <a:spLocks noGrp="1"/>
          </p:cNvSpPr>
          <p:nvPr>
            <p:ph type="subTitle" idx="1" hasCustomPrompt="1"/>
          </p:nvPr>
        </p:nvSpPr>
        <p:spPr>
          <a:xfrm>
            <a:off x="717198" y="3938715"/>
            <a:ext cx="4001297" cy="568538"/>
          </a:xfrm>
          <a:prstGeom prst="rect">
            <a:avLst/>
          </a:prstGeom>
          <a:solidFill>
            <a:schemeClr val="tx2"/>
          </a:solidFill>
          <a:ln>
            <a:noFill/>
          </a:ln>
        </p:spPr>
        <p:txBody>
          <a:bodyPr vert="horz" wrap="none" lIns="216000" tIns="7200" rIns="216000" bIns="7200" rtlCol="0" anchor="ctr" anchorCtr="0">
            <a:spAutoFit/>
          </a:bodyPr>
          <a:lstStyle>
            <a:lvl1pPr>
              <a:defRPr lang="de-DE" sz="3600" b="0" dirty="0">
                <a:solidFill>
                  <a:schemeClr val="bg1"/>
                </a:solidFill>
                <a:latin typeface="+mj-lt"/>
                <a:ea typeface="+mj-ea"/>
                <a:cs typeface="+mj-cs"/>
              </a:defRPr>
            </a:lvl1pPr>
          </a:lstStyle>
          <a:p>
            <a:pPr lvl="0">
              <a:spcBef>
                <a:spcPct val="0"/>
              </a:spcBef>
            </a:pPr>
            <a:r>
              <a:rPr lang="de-DE" dirty="0"/>
              <a:t>Kapitelüberschrift</a:t>
            </a:r>
          </a:p>
        </p:txBody>
      </p:sp>
      <p:sp>
        <p:nvSpPr>
          <p:cNvPr id="15" name="Textplatzhalter 14">
            <a:extLst>
              <a:ext uri="{FF2B5EF4-FFF2-40B4-BE49-F238E27FC236}">
                <a16:creationId xmlns:a16="http://schemas.microsoft.com/office/drawing/2014/main" id="{81FAD138-3EB1-450D-A19B-2766A355799E}"/>
              </a:ext>
            </a:extLst>
          </p:cNvPr>
          <p:cNvSpPr>
            <a:spLocks noGrp="1"/>
          </p:cNvSpPr>
          <p:nvPr>
            <p:ph type="body" sz="quarter" idx="16" hasCustomPrompt="1"/>
          </p:nvPr>
        </p:nvSpPr>
        <p:spPr>
          <a:xfrm>
            <a:off x="717198" y="2719543"/>
            <a:ext cx="2359822" cy="568538"/>
          </a:xfrm>
          <a:prstGeom prst="rect">
            <a:avLst/>
          </a:prstGeom>
          <a:noFill/>
          <a:ln>
            <a:noFill/>
          </a:ln>
        </p:spPr>
        <p:txBody>
          <a:bodyPr vert="horz" wrap="none" lIns="216000" tIns="7200" rIns="216000" bIns="7200" rtlCol="0" anchor="ctr" anchorCtr="0">
            <a:spAutoFit/>
          </a:bodyPr>
          <a:lstStyle>
            <a:lvl1pPr>
              <a:defRPr lang="de-DE" sz="3600" b="0" dirty="0" smtClean="0">
                <a:solidFill>
                  <a:schemeClr val="tx2"/>
                </a:solidFill>
                <a:latin typeface="+mj-lt"/>
                <a:ea typeface="+mj-ea"/>
                <a:cs typeface="+mj-cs"/>
              </a:defRPr>
            </a:lvl1pPr>
            <a:lvl2pPr>
              <a:defRPr lang="de-DE" sz="1800" dirty="0" smtClean="0"/>
            </a:lvl2pPr>
            <a:lvl3pPr>
              <a:defRPr lang="de-DE" sz="1800" dirty="0" smtClean="0"/>
            </a:lvl3pPr>
            <a:lvl4pPr>
              <a:defRPr lang="de-DE" sz="1800" dirty="0" smtClean="0"/>
            </a:lvl4pPr>
            <a:lvl5pPr>
              <a:defRPr lang="en-GB" sz="1800" dirty="0"/>
            </a:lvl5pPr>
          </a:lstStyle>
          <a:p>
            <a:r>
              <a:rPr lang="de-DE" dirty="0">
                <a:solidFill>
                  <a:schemeClr val="tx2"/>
                </a:solidFill>
              </a:rPr>
              <a:t>#. Kapitel</a:t>
            </a:r>
          </a:p>
        </p:txBody>
      </p:sp>
    </p:spTree>
    <p:extLst>
      <p:ext uri="{BB962C8B-B14F-4D97-AF65-F5344CB8AC3E}">
        <p14:creationId xmlns:p14="http://schemas.microsoft.com/office/powerpoint/2010/main" val="168031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A060-E135-4D91-8FE2-F45A6BFEA0C4}"/>
              </a:ext>
            </a:extLst>
          </p:cNvPr>
          <p:cNvSpPr>
            <a:spLocks noGrp="1"/>
          </p:cNvSpPr>
          <p:nvPr>
            <p:ph type="title" hasCustomPrompt="1"/>
          </p:nvPr>
        </p:nvSpPr>
        <p:spPr>
          <a:xfrm>
            <a:off x="720000" y="1222427"/>
            <a:ext cx="6660000" cy="384721"/>
          </a:xfrm>
          <a:prstGeom prst="rect">
            <a:avLst/>
          </a:prstGeom>
        </p:spPr>
        <p:txBody>
          <a:bodyPr lIns="0" tIns="0" rIns="0" bIns="0">
            <a:spAutoFit/>
          </a:bodyPr>
          <a:lstStyle>
            <a:lvl1pPr>
              <a:defRPr sz="2500">
                <a:solidFill>
                  <a:schemeClr val="tx2"/>
                </a:solidFill>
                <a:latin typeface="+mj-lt"/>
              </a:defRPr>
            </a:lvl1pPr>
          </a:lstStyle>
          <a:p>
            <a:r>
              <a:rPr lang="de-DE" dirty="0"/>
              <a:t>Agenda</a:t>
            </a:r>
          </a:p>
        </p:txBody>
      </p:sp>
      <p:sp>
        <p:nvSpPr>
          <p:cNvPr id="3" name="Foliennummernplatzhalter 2">
            <a:extLst>
              <a:ext uri="{FF2B5EF4-FFF2-40B4-BE49-F238E27FC236}">
                <a16:creationId xmlns:a16="http://schemas.microsoft.com/office/drawing/2014/main" id="{427AEA6C-B3BF-4D84-BC98-6F38DB203F0A}"/>
              </a:ext>
            </a:extLst>
          </p:cNvPr>
          <p:cNvSpPr>
            <a:spLocks noGrp="1"/>
          </p:cNvSpPr>
          <p:nvPr>
            <p:ph type="sldNum" sz="quarter" idx="10"/>
          </p:nvPr>
        </p:nvSpPr>
        <p:spPr/>
        <p:txBody>
          <a:bodyPr/>
          <a:lstStyle/>
          <a:p>
            <a:r>
              <a:rPr lang="de-DE" dirty="0"/>
              <a:t> SEITE </a:t>
            </a:r>
            <a:fld id="{0B00A24D-5804-491B-8E75-D94872E9DAC3}" type="slidenum">
              <a:rPr lang="de-DE" smtClean="0"/>
              <a:pPr/>
              <a:t>‹Nr.›</a:t>
            </a:fld>
            <a:endParaRPr lang="de-DE" dirty="0"/>
          </a:p>
        </p:txBody>
      </p:sp>
      <p:sp>
        <p:nvSpPr>
          <p:cNvPr id="4" name="Fußzeilenplatzhalter 3">
            <a:extLst>
              <a:ext uri="{FF2B5EF4-FFF2-40B4-BE49-F238E27FC236}">
                <a16:creationId xmlns:a16="http://schemas.microsoft.com/office/drawing/2014/main" id="{5093DD6E-215C-4AEA-BE2C-E07A14DA9ABF}"/>
              </a:ext>
            </a:extLst>
          </p:cNvPr>
          <p:cNvSpPr>
            <a:spLocks noGrp="1"/>
          </p:cNvSpPr>
          <p:nvPr>
            <p:ph type="ftr" sz="quarter" idx="11"/>
          </p:nvPr>
        </p:nvSpPr>
        <p:spPr/>
        <p:txBody>
          <a:bodyPr/>
          <a:lstStyle/>
          <a:p>
            <a:r>
              <a:rPr lang="de-DE"/>
              <a:t>AWO Kreisverband Rosenheim e. V. / 10.02.2021</a:t>
            </a:r>
            <a:endParaRPr lang="de-DE" dirty="0"/>
          </a:p>
        </p:txBody>
      </p:sp>
      <p:sp>
        <p:nvSpPr>
          <p:cNvPr id="5" name="Textplatzhalter 4">
            <a:extLst>
              <a:ext uri="{FF2B5EF4-FFF2-40B4-BE49-F238E27FC236}">
                <a16:creationId xmlns:a16="http://schemas.microsoft.com/office/drawing/2014/main" id="{E0B991C5-FBD7-48D6-8126-E174724CC012}"/>
              </a:ext>
            </a:extLst>
          </p:cNvPr>
          <p:cNvSpPr>
            <a:spLocks noGrp="1"/>
          </p:cNvSpPr>
          <p:nvPr>
            <p:ph type="body" sz="quarter" idx="15" hasCustomPrompt="1"/>
          </p:nvPr>
        </p:nvSpPr>
        <p:spPr>
          <a:xfrm>
            <a:off x="717198" y="5400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sp>
        <p:nvSpPr>
          <p:cNvPr id="11" name="Textplatzhalter 10">
            <a:extLst>
              <a:ext uri="{FF2B5EF4-FFF2-40B4-BE49-F238E27FC236}">
                <a16:creationId xmlns:a16="http://schemas.microsoft.com/office/drawing/2014/main" id="{94BD39A7-D3C0-4EEC-BFD4-E217EFBA6C83}"/>
              </a:ext>
            </a:extLst>
          </p:cNvPr>
          <p:cNvSpPr>
            <a:spLocks noGrp="1"/>
          </p:cNvSpPr>
          <p:nvPr>
            <p:ph type="body" sz="quarter" idx="16" hasCustomPrompt="1"/>
          </p:nvPr>
        </p:nvSpPr>
        <p:spPr>
          <a:xfrm>
            <a:off x="720000" y="1805527"/>
            <a:ext cx="3512896" cy="1005848"/>
          </a:xfrm>
          <a:prstGeom prst="rect">
            <a:avLst/>
          </a:prstGeom>
        </p:spPr>
        <p:txBody>
          <a:bodyPr lIns="0" tIns="0" rIns="0" bIns="0">
            <a:spAutoFit/>
          </a:bodyPr>
          <a:lstStyle>
            <a:lvl1pPr>
              <a:defRPr sz="2500" b="1">
                <a:solidFill>
                  <a:schemeClr val="tx2"/>
                </a:solidFill>
              </a:defRPr>
            </a:lvl1pPr>
            <a:lvl2pPr marL="450850" indent="0">
              <a:buNone/>
              <a:defRPr lang="en-GB" sz="1900" b="0" i="0" u="none" strike="noStrike" baseline="0" smtClean="0"/>
            </a:lvl2pPr>
            <a:lvl3pPr marL="787400" indent="-342900">
              <a:buFont typeface="Arial" panose="020B0604020202020204" pitchFamily="34" charset="0"/>
              <a:buChar char="•"/>
              <a:defRPr/>
            </a:lvl3pPr>
          </a:lstStyle>
          <a:p>
            <a:pPr lvl="0"/>
            <a:r>
              <a:rPr lang="de-DE" dirty="0"/>
              <a:t>1. Kapitel in 25 pt</a:t>
            </a:r>
          </a:p>
          <a:p>
            <a:pPr lvl="1"/>
            <a:r>
              <a:rPr lang="de-DE" dirty="0"/>
              <a:t>1.1. </a:t>
            </a:r>
            <a:r>
              <a:rPr lang="de-DE" sz="1900" b="0" i="0" u="none" strike="noStrike" baseline="0" dirty="0">
                <a:latin typeface="ArialMT"/>
              </a:rPr>
              <a:t>Unterkapitel in 19 pt</a:t>
            </a:r>
          </a:p>
          <a:p>
            <a:pPr lvl="1"/>
            <a:r>
              <a:rPr lang="de-DE" sz="1900" b="0" i="0" u="none" strike="noStrike" baseline="0" dirty="0">
                <a:latin typeface="ArialMT"/>
              </a:rPr>
              <a:t>1.2. Unterkapitel</a:t>
            </a:r>
            <a:endParaRPr lang="de-DE" dirty="0"/>
          </a:p>
        </p:txBody>
      </p:sp>
      <p:sp>
        <p:nvSpPr>
          <p:cNvPr id="13" name="Textplatzhalter 10">
            <a:extLst>
              <a:ext uri="{FF2B5EF4-FFF2-40B4-BE49-F238E27FC236}">
                <a16:creationId xmlns:a16="http://schemas.microsoft.com/office/drawing/2014/main" id="{4F761635-273E-450E-9199-235A10990AF9}"/>
              </a:ext>
            </a:extLst>
          </p:cNvPr>
          <p:cNvSpPr>
            <a:spLocks noGrp="1"/>
          </p:cNvSpPr>
          <p:nvPr>
            <p:ph type="body" sz="quarter" idx="17" hasCustomPrompt="1"/>
          </p:nvPr>
        </p:nvSpPr>
        <p:spPr>
          <a:xfrm>
            <a:off x="4572000" y="1805527"/>
            <a:ext cx="3512896" cy="1005848"/>
          </a:xfrm>
          <a:prstGeom prst="rect">
            <a:avLst/>
          </a:prstGeom>
        </p:spPr>
        <p:txBody>
          <a:bodyPr lIns="0" tIns="0" rIns="0" bIns="0">
            <a:spAutoFit/>
          </a:bodyPr>
          <a:lstStyle>
            <a:lvl1pPr>
              <a:defRPr sz="2500" b="1">
                <a:solidFill>
                  <a:schemeClr val="tx2"/>
                </a:solidFill>
              </a:defRPr>
            </a:lvl1pPr>
            <a:lvl2pPr marL="450850" indent="0">
              <a:buNone/>
              <a:defRPr lang="en-GB" sz="1900" b="0" i="0" u="none" strike="noStrike" baseline="0" smtClean="0"/>
            </a:lvl2pPr>
            <a:lvl3pPr marL="787400" indent="-342900">
              <a:buFont typeface="Arial" panose="020B0604020202020204" pitchFamily="34" charset="0"/>
              <a:buChar char="•"/>
              <a:defRPr/>
            </a:lvl3pPr>
          </a:lstStyle>
          <a:p>
            <a:pPr lvl="0"/>
            <a:r>
              <a:rPr lang="de-DE" dirty="0"/>
              <a:t>4. Kapitel</a:t>
            </a:r>
          </a:p>
          <a:p>
            <a:pPr lvl="1"/>
            <a:r>
              <a:rPr lang="de-DE" dirty="0"/>
              <a:t>4.1. </a:t>
            </a:r>
            <a:r>
              <a:rPr lang="de-DE" sz="1900" b="0" i="0" u="none" strike="noStrike" baseline="0" dirty="0">
                <a:latin typeface="ArialMT"/>
              </a:rPr>
              <a:t>Unterkapitel</a:t>
            </a:r>
          </a:p>
          <a:p>
            <a:pPr lvl="1"/>
            <a:r>
              <a:rPr lang="de-DE" sz="1900" b="0" i="0" u="none" strike="noStrike" baseline="0" dirty="0">
                <a:latin typeface="ArialMT"/>
              </a:rPr>
              <a:t>4.2. Unterkapitel</a:t>
            </a:r>
            <a:endParaRPr lang="de-DE" dirty="0"/>
          </a:p>
        </p:txBody>
      </p:sp>
      <p:sp>
        <p:nvSpPr>
          <p:cNvPr id="14" name="Textplatzhalter 10">
            <a:extLst>
              <a:ext uri="{FF2B5EF4-FFF2-40B4-BE49-F238E27FC236}">
                <a16:creationId xmlns:a16="http://schemas.microsoft.com/office/drawing/2014/main" id="{4F11B006-BFF7-4D34-9824-F9A2C0521D2D}"/>
              </a:ext>
            </a:extLst>
          </p:cNvPr>
          <p:cNvSpPr>
            <a:spLocks noGrp="1"/>
          </p:cNvSpPr>
          <p:nvPr>
            <p:ph type="body" sz="quarter" idx="18" hasCustomPrompt="1"/>
          </p:nvPr>
        </p:nvSpPr>
        <p:spPr>
          <a:xfrm>
            <a:off x="717198" y="2976923"/>
            <a:ext cx="3512896" cy="1005848"/>
          </a:xfrm>
          <a:prstGeom prst="rect">
            <a:avLst/>
          </a:prstGeom>
        </p:spPr>
        <p:txBody>
          <a:bodyPr lIns="0" tIns="0" rIns="0" bIns="0">
            <a:spAutoFit/>
          </a:bodyPr>
          <a:lstStyle>
            <a:lvl1pPr>
              <a:defRPr sz="2500" b="1">
                <a:solidFill>
                  <a:schemeClr val="tx2"/>
                </a:solidFill>
              </a:defRPr>
            </a:lvl1pPr>
            <a:lvl2pPr marL="450850" indent="0">
              <a:buNone/>
              <a:defRPr lang="en-GB" sz="1900" b="0" i="0" u="none" strike="noStrike" baseline="0" smtClean="0"/>
            </a:lvl2pPr>
            <a:lvl3pPr marL="787400" indent="-342900">
              <a:buFont typeface="Arial" panose="020B0604020202020204" pitchFamily="34" charset="0"/>
              <a:buChar char="•"/>
              <a:defRPr/>
            </a:lvl3pPr>
          </a:lstStyle>
          <a:p>
            <a:pPr lvl="0"/>
            <a:r>
              <a:rPr lang="de-DE" dirty="0"/>
              <a:t>2. Kapitel</a:t>
            </a:r>
          </a:p>
          <a:p>
            <a:pPr lvl="1"/>
            <a:r>
              <a:rPr lang="de-DE" dirty="0"/>
              <a:t>2.1. </a:t>
            </a:r>
            <a:r>
              <a:rPr lang="de-DE" sz="1900" b="0" i="0" u="none" strike="noStrike" baseline="0" dirty="0">
                <a:latin typeface="ArialMT"/>
              </a:rPr>
              <a:t>Unterkapitel</a:t>
            </a:r>
          </a:p>
          <a:p>
            <a:pPr lvl="1"/>
            <a:r>
              <a:rPr lang="de-DE" sz="1900" b="0" i="0" u="none" strike="noStrike" baseline="0" dirty="0">
                <a:latin typeface="ArialMT"/>
              </a:rPr>
              <a:t>2.2. Unterkapitel</a:t>
            </a:r>
            <a:endParaRPr lang="de-DE" dirty="0"/>
          </a:p>
        </p:txBody>
      </p:sp>
      <p:sp>
        <p:nvSpPr>
          <p:cNvPr id="15" name="Textplatzhalter 10">
            <a:extLst>
              <a:ext uri="{FF2B5EF4-FFF2-40B4-BE49-F238E27FC236}">
                <a16:creationId xmlns:a16="http://schemas.microsoft.com/office/drawing/2014/main" id="{A7D29BDD-1410-43FE-AE14-00F49394841A}"/>
              </a:ext>
            </a:extLst>
          </p:cNvPr>
          <p:cNvSpPr>
            <a:spLocks noGrp="1"/>
          </p:cNvSpPr>
          <p:nvPr>
            <p:ph type="body" sz="quarter" idx="19" hasCustomPrompt="1"/>
          </p:nvPr>
        </p:nvSpPr>
        <p:spPr>
          <a:xfrm>
            <a:off x="4572000" y="2976923"/>
            <a:ext cx="3512896" cy="1005848"/>
          </a:xfrm>
          <a:prstGeom prst="rect">
            <a:avLst/>
          </a:prstGeom>
        </p:spPr>
        <p:txBody>
          <a:bodyPr lIns="0" tIns="0" rIns="0" bIns="0">
            <a:spAutoFit/>
          </a:bodyPr>
          <a:lstStyle>
            <a:lvl1pPr>
              <a:defRPr sz="2500" b="1">
                <a:solidFill>
                  <a:schemeClr val="tx2"/>
                </a:solidFill>
              </a:defRPr>
            </a:lvl1pPr>
            <a:lvl2pPr marL="450850" indent="0">
              <a:buNone/>
              <a:defRPr lang="en-GB" sz="1900" b="0" i="0" u="none" strike="noStrike" baseline="0" smtClean="0"/>
            </a:lvl2pPr>
            <a:lvl3pPr marL="787400" indent="-342900">
              <a:buFont typeface="Arial" panose="020B0604020202020204" pitchFamily="34" charset="0"/>
              <a:buChar char="•"/>
              <a:defRPr/>
            </a:lvl3pPr>
          </a:lstStyle>
          <a:p>
            <a:pPr lvl="0"/>
            <a:r>
              <a:rPr lang="de-DE" dirty="0"/>
              <a:t>5. Kapitel</a:t>
            </a:r>
          </a:p>
          <a:p>
            <a:pPr lvl="1"/>
            <a:r>
              <a:rPr lang="de-DE" dirty="0"/>
              <a:t>5.1. </a:t>
            </a:r>
            <a:r>
              <a:rPr lang="de-DE" sz="1900" b="0" i="0" u="none" strike="noStrike" baseline="0" dirty="0">
                <a:latin typeface="ArialMT"/>
              </a:rPr>
              <a:t>Unterkapitel</a:t>
            </a:r>
          </a:p>
          <a:p>
            <a:pPr lvl="1"/>
            <a:r>
              <a:rPr lang="de-DE" sz="1900" b="0" i="0" u="none" strike="noStrike" baseline="0" dirty="0">
                <a:latin typeface="ArialMT"/>
              </a:rPr>
              <a:t>5.2. Unterkapitel</a:t>
            </a:r>
            <a:endParaRPr lang="de-DE" dirty="0"/>
          </a:p>
        </p:txBody>
      </p:sp>
      <p:sp>
        <p:nvSpPr>
          <p:cNvPr id="16" name="Textplatzhalter 10">
            <a:extLst>
              <a:ext uri="{FF2B5EF4-FFF2-40B4-BE49-F238E27FC236}">
                <a16:creationId xmlns:a16="http://schemas.microsoft.com/office/drawing/2014/main" id="{EB8A8B0A-6E87-47B4-B7F8-DC9B0A11385A}"/>
              </a:ext>
            </a:extLst>
          </p:cNvPr>
          <p:cNvSpPr>
            <a:spLocks noGrp="1"/>
          </p:cNvSpPr>
          <p:nvPr>
            <p:ph type="body" sz="quarter" idx="20" hasCustomPrompt="1"/>
          </p:nvPr>
        </p:nvSpPr>
        <p:spPr>
          <a:xfrm>
            <a:off x="717198" y="4148319"/>
            <a:ext cx="3512896" cy="1005848"/>
          </a:xfrm>
          <a:prstGeom prst="rect">
            <a:avLst/>
          </a:prstGeom>
        </p:spPr>
        <p:txBody>
          <a:bodyPr lIns="0" tIns="0" rIns="0" bIns="0">
            <a:spAutoFit/>
          </a:bodyPr>
          <a:lstStyle>
            <a:lvl1pPr>
              <a:defRPr sz="2500" b="1">
                <a:solidFill>
                  <a:schemeClr val="tx2"/>
                </a:solidFill>
              </a:defRPr>
            </a:lvl1pPr>
            <a:lvl2pPr marL="450850" indent="0">
              <a:buNone/>
              <a:defRPr lang="en-GB" sz="1900" b="0" i="0" u="none" strike="noStrike" baseline="0" smtClean="0"/>
            </a:lvl2pPr>
            <a:lvl3pPr marL="787400" indent="-342900">
              <a:buFont typeface="Arial" panose="020B0604020202020204" pitchFamily="34" charset="0"/>
              <a:buChar char="•"/>
              <a:defRPr/>
            </a:lvl3pPr>
          </a:lstStyle>
          <a:p>
            <a:pPr lvl="0"/>
            <a:r>
              <a:rPr lang="de-DE" dirty="0"/>
              <a:t>3. Kapitel</a:t>
            </a:r>
          </a:p>
          <a:p>
            <a:pPr lvl="1"/>
            <a:r>
              <a:rPr lang="de-DE" dirty="0"/>
              <a:t>3.1. </a:t>
            </a:r>
            <a:r>
              <a:rPr lang="de-DE" sz="1900" b="0" i="0" u="none" strike="noStrike" baseline="0" dirty="0">
                <a:latin typeface="ArialMT"/>
              </a:rPr>
              <a:t>Unterkapitel</a:t>
            </a:r>
          </a:p>
          <a:p>
            <a:pPr lvl="1"/>
            <a:r>
              <a:rPr lang="de-DE" sz="1900" b="0" i="0" u="none" strike="noStrike" baseline="0" dirty="0">
                <a:latin typeface="ArialMT"/>
              </a:rPr>
              <a:t>3.2. Unterkapitel</a:t>
            </a:r>
            <a:endParaRPr lang="de-DE" dirty="0"/>
          </a:p>
        </p:txBody>
      </p:sp>
      <p:sp>
        <p:nvSpPr>
          <p:cNvPr id="17" name="Textplatzhalter 10">
            <a:extLst>
              <a:ext uri="{FF2B5EF4-FFF2-40B4-BE49-F238E27FC236}">
                <a16:creationId xmlns:a16="http://schemas.microsoft.com/office/drawing/2014/main" id="{4C58E79D-C688-4B3C-B007-B18B2B8B600D}"/>
              </a:ext>
            </a:extLst>
          </p:cNvPr>
          <p:cNvSpPr>
            <a:spLocks noGrp="1"/>
          </p:cNvSpPr>
          <p:nvPr>
            <p:ph type="body" sz="quarter" idx="21" hasCustomPrompt="1"/>
          </p:nvPr>
        </p:nvSpPr>
        <p:spPr>
          <a:xfrm>
            <a:off x="4572000" y="4148319"/>
            <a:ext cx="3512896" cy="1005848"/>
          </a:xfrm>
          <a:prstGeom prst="rect">
            <a:avLst/>
          </a:prstGeom>
        </p:spPr>
        <p:txBody>
          <a:bodyPr lIns="0" tIns="0" rIns="0" bIns="0">
            <a:spAutoFit/>
          </a:bodyPr>
          <a:lstStyle>
            <a:lvl1pPr>
              <a:defRPr sz="2500" b="1">
                <a:solidFill>
                  <a:schemeClr val="tx2"/>
                </a:solidFill>
              </a:defRPr>
            </a:lvl1pPr>
            <a:lvl2pPr marL="450850" indent="0">
              <a:buNone/>
              <a:defRPr lang="en-GB" sz="1900" b="0" i="0" u="none" strike="noStrike" baseline="0" smtClean="0"/>
            </a:lvl2pPr>
            <a:lvl3pPr marL="787400" indent="-342900">
              <a:buFont typeface="Arial" panose="020B0604020202020204" pitchFamily="34" charset="0"/>
              <a:buChar char="•"/>
              <a:defRPr/>
            </a:lvl3pPr>
          </a:lstStyle>
          <a:p>
            <a:pPr lvl="0"/>
            <a:r>
              <a:rPr lang="de-DE" dirty="0"/>
              <a:t>6. Kapitel</a:t>
            </a:r>
          </a:p>
          <a:p>
            <a:pPr lvl="1"/>
            <a:r>
              <a:rPr lang="de-DE" dirty="0"/>
              <a:t>6.1. </a:t>
            </a:r>
            <a:r>
              <a:rPr lang="de-DE" sz="1900" b="0" i="0" u="none" strike="noStrike" baseline="0" dirty="0">
                <a:latin typeface="ArialMT"/>
              </a:rPr>
              <a:t>Unterkapitel</a:t>
            </a:r>
          </a:p>
          <a:p>
            <a:pPr lvl="1"/>
            <a:r>
              <a:rPr lang="de-DE" sz="1900" b="0" i="0" u="none" strike="noStrike" baseline="0" dirty="0">
                <a:latin typeface="ArialMT"/>
              </a:rPr>
              <a:t>6.2. Unterkapitel</a:t>
            </a:r>
            <a:endParaRPr lang="de-DE" dirty="0"/>
          </a:p>
        </p:txBody>
      </p:sp>
    </p:spTree>
    <p:extLst>
      <p:ext uri="{BB962C8B-B14F-4D97-AF65-F5344CB8AC3E}">
        <p14:creationId xmlns:p14="http://schemas.microsoft.com/office/powerpoint/2010/main" val="126053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eite große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A060-E135-4D91-8FE2-F45A6BFEA0C4}"/>
              </a:ext>
            </a:extLst>
          </p:cNvPr>
          <p:cNvSpPr>
            <a:spLocks noGrp="1"/>
          </p:cNvSpPr>
          <p:nvPr>
            <p:ph type="title"/>
          </p:nvPr>
        </p:nvSpPr>
        <p:spPr>
          <a:xfrm>
            <a:off x="720000" y="1222427"/>
            <a:ext cx="6660000" cy="384721"/>
          </a:xfrm>
          <a:prstGeom prst="rect">
            <a:avLst/>
          </a:prstGeom>
        </p:spPr>
        <p:txBody>
          <a:bodyPr lIns="0" tIns="0" rIns="0" bIns="0">
            <a:spAutoFit/>
          </a:bodyPr>
          <a:lstStyle>
            <a:lvl1pPr>
              <a:defRPr lang="de-DE" sz="2500" dirty="0">
                <a:solidFill>
                  <a:schemeClr val="tx2"/>
                </a:solidFill>
                <a:latin typeface="+mj-lt"/>
              </a:defRPr>
            </a:lvl1pPr>
          </a:lstStyle>
          <a:p>
            <a:pPr lvl="0"/>
            <a:r>
              <a:rPr lang="de-DE"/>
              <a:t>Mastertitelformat bearbeiten</a:t>
            </a:r>
            <a:endParaRPr lang="de-DE" dirty="0"/>
          </a:p>
        </p:txBody>
      </p:sp>
      <p:sp>
        <p:nvSpPr>
          <p:cNvPr id="3" name="Foliennummernplatzhalter 2">
            <a:extLst>
              <a:ext uri="{FF2B5EF4-FFF2-40B4-BE49-F238E27FC236}">
                <a16:creationId xmlns:a16="http://schemas.microsoft.com/office/drawing/2014/main" id="{427AEA6C-B3BF-4D84-BC98-6F38DB203F0A}"/>
              </a:ext>
            </a:extLst>
          </p:cNvPr>
          <p:cNvSpPr>
            <a:spLocks noGrp="1"/>
          </p:cNvSpPr>
          <p:nvPr>
            <p:ph type="sldNum" sz="quarter" idx="10"/>
          </p:nvPr>
        </p:nvSpPr>
        <p:spPr/>
        <p:txBody>
          <a:bodyPr/>
          <a:lstStyle/>
          <a:p>
            <a:r>
              <a:rPr lang="de-DE" dirty="0"/>
              <a:t> SEITE </a:t>
            </a:r>
            <a:fld id="{0B00A24D-5804-491B-8E75-D94872E9DAC3}" type="slidenum">
              <a:rPr lang="de-DE" smtClean="0"/>
              <a:pPr/>
              <a:t>‹Nr.›</a:t>
            </a:fld>
            <a:endParaRPr lang="de-DE" dirty="0"/>
          </a:p>
        </p:txBody>
      </p:sp>
      <p:sp>
        <p:nvSpPr>
          <p:cNvPr id="4" name="Fußzeilenplatzhalter 3">
            <a:extLst>
              <a:ext uri="{FF2B5EF4-FFF2-40B4-BE49-F238E27FC236}">
                <a16:creationId xmlns:a16="http://schemas.microsoft.com/office/drawing/2014/main" id="{5093DD6E-215C-4AEA-BE2C-E07A14DA9ABF}"/>
              </a:ext>
            </a:extLst>
          </p:cNvPr>
          <p:cNvSpPr>
            <a:spLocks noGrp="1"/>
          </p:cNvSpPr>
          <p:nvPr>
            <p:ph type="ftr" sz="quarter" idx="11"/>
          </p:nvPr>
        </p:nvSpPr>
        <p:spPr/>
        <p:txBody>
          <a:bodyPr/>
          <a:lstStyle/>
          <a:p>
            <a:r>
              <a:rPr lang="de-DE"/>
              <a:t>AWO Kreisverband Rosenheim e. V. / 10.02.2021</a:t>
            </a:r>
            <a:endParaRPr lang="de-DE" dirty="0"/>
          </a:p>
        </p:txBody>
      </p:sp>
      <p:sp>
        <p:nvSpPr>
          <p:cNvPr id="5" name="Textplatzhalter 4">
            <a:extLst>
              <a:ext uri="{FF2B5EF4-FFF2-40B4-BE49-F238E27FC236}">
                <a16:creationId xmlns:a16="http://schemas.microsoft.com/office/drawing/2014/main" id="{E0B991C5-FBD7-48D6-8126-E174724CC012}"/>
              </a:ext>
            </a:extLst>
          </p:cNvPr>
          <p:cNvSpPr>
            <a:spLocks noGrp="1"/>
          </p:cNvSpPr>
          <p:nvPr>
            <p:ph type="body" sz="quarter" idx="15" hasCustomPrompt="1"/>
          </p:nvPr>
        </p:nvSpPr>
        <p:spPr>
          <a:xfrm>
            <a:off x="717198" y="5400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sp>
        <p:nvSpPr>
          <p:cNvPr id="18" name="Textplatzhalter 19">
            <a:extLst>
              <a:ext uri="{FF2B5EF4-FFF2-40B4-BE49-F238E27FC236}">
                <a16:creationId xmlns:a16="http://schemas.microsoft.com/office/drawing/2014/main" id="{65E693F4-7601-4892-AF28-E1A94E81057A}"/>
              </a:ext>
            </a:extLst>
          </p:cNvPr>
          <p:cNvSpPr>
            <a:spLocks noGrp="1"/>
          </p:cNvSpPr>
          <p:nvPr>
            <p:ph type="body" sz="quarter" idx="16" hasCustomPrompt="1"/>
          </p:nvPr>
        </p:nvSpPr>
        <p:spPr>
          <a:xfrm>
            <a:off x="719998" y="1877013"/>
            <a:ext cx="6660000" cy="292388"/>
          </a:xfrm>
          <a:prstGeom prst="rect">
            <a:avLst/>
          </a:prstGeom>
        </p:spPr>
        <p:txBody>
          <a:bodyPr lIns="0" tIns="0" rIns="0" bIns="0">
            <a:noAutofit/>
          </a:bodyPr>
          <a:lstStyle>
            <a:lvl1pPr>
              <a:defRPr b="1"/>
            </a:lvl1pPr>
          </a:lstStyle>
          <a:p>
            <a:pPr lvl="0"/>
            <a:r>
              <a:rPr lang="de-DE" dirty="0"/>
              <a:t>Zwischenüberschrift hinzufügen</a:t>
            </a:r>
          </a:p>
        </p:txBody>
      </p:sp>
      <p:sp>
        <p:nvSpPr>
          <p:cNvPr id="20" name="Textplatzhalter 19">
            <a:extLst>
              <a:ext uri="{FF2B5EF4-FFF2-40B4-BE49-F238E27FC236}">
                <a16:creationId xmlns:a16="http://schemas.microsoft.com/office/drawing/2014/main" id="{8F161536-3D79-42CE-A9F3-C0A5677D2171}"/>
              </a:ext>
            </a:extLst>
          </p:cNvPr>
          <p:cNvSpPr>
            <a:spLocks noGrp="1"/>
          </p:cNvSpPr>
          <p:nvPr>
            <p:ph type="body" sz="quarter" idx="17"/>
          </p:nvPr>
        </p:nvSpPr>
        <p:spPr>
          <a:xfrm>
            <a:off x="719998" y="2175974"/>
            <a:ext cx="6660000" cy="3780000"/>
          </a:xfrm>
          <a:prstGeom prst="rect">
            <a:avLst/>
          </a:prstGeom>
        </p:spPr>
        <p:txBody>
          <a:bodyPr lIns="0" tIns="0" rIns="0" bIns="0"/>
          <a:lstStyle>
            <a:lvl4pPr>
              <a:buClr>
                <a:schemeClr val="tx2"/>
              </a:buClr>
              <a:defRPr/>
            </a:lvl4pPr>
            <a:lvl5pPr>
              <a:buClr>
                <a:schemeClr val="tx2"/>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2831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eite Zwischen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A060-E135-4D91-8FE2-F45A6BFEA0C4}"/>
              </a:ext>
            </a:extLst>
          </p:cNvPr>
          <p:cNvSpPr>
            <a:spLocks noGrp="1"/>
          </p:cNvSpPr>
          <p:nvPr>
            <p:ph type="title" hasCustomPrompt="1"/>
          </p:nvPr>
        </p:nvSpPr>
        <p:spPr>
          <a:xfrm>
            <a:off x="720000" y="1233857"/>
            <a:ext cx="6660000" cy="292388"/>
          </a:xfrm>
          <a:prstGeom prst="rect">
            <a:avLst/>
          </a:prstGeom>
        </p:spPr>
        <p:txBody>
          <a:bodyPr lIns="0" tIns="0" rIns="0" bIns="0">
            <a:spAutoFit/>
          </a:bodyPr>
          <a:lstStyle>
            <a:lvl1pPr>
              <a:defRPr sz="1900">
                <a:solidFill>
                  <a:schemeClr val="tx2"/>
                </a:solidFill>
                <a:latin typeface="+mj-lt"/>
              </a:defRPr>
            </a:lvl1pPr>
          </a:lstStyle>
          <a:p>
            <a:r>
              <a:rPr lang="de-DE" dirty="0"/>
              <a:t>Zwischenüberschrift hinzufügen</a:t>
            </a:r>
          </a:p>
        </p:txBody>
      </p:sp>
      <p:sp>
        <p:nvSpPr>
          <p:cNvPr id="3" name="Foliennummernplatzhalter 2">
            <a:extLst>
              <a:ext uri="{FF2B5EF4-FFF2-40B4-BE49-F238E27FC236}">
                <a16:creationId xmlns:a16="http://schemas.microsoft.com/office/drawing/2014/main" id="{427AEA6C-B3BF-4D84-BC98-6F38DB203F0A}"/>
              </a:ext>
            </a:extLst>
          </p:cNvPr>
          <p:cNvSpPr>
            <a:spLocks noGrp="1"/>
          </p:cNvSpPr>
          <p:nvPr>
            <p:ph type="sldNum" sz="quarter" idx="10"/>
          </p:nvPr>
        </p:nvSpPr>
        <p:spPr/>
        <p:txBody>
          <a:bodyPr/>
          <a:lstStyle/>
          <a:p>
            <a:r>
              <a:rPr lang="de-DE" dirty="0"/>
              <a:t> SEITE </a:t>
            </a:r>
            <a:fld id="{0B00A24D-5804-491B-8E75-D94872E9DAC3}" type="slidenum">
              <a:rPr lang="de-DE" smtClean="0"/>
              <a:pPr/>
              <a:t>‹Nr.›</a:t>
            </a:fld>
            <a:endParaRPr lang="de-DE" dirty="0"/>
          </a:p>
        </p:txBody>
      </p:sp>
      <p:sp>
        <p:nvSpPr>
          <p:cNvPr id="4" name="Fußzeilenplatzhalter 3">
            <a:extLst>
              <a:ext uri="{FF2B5EF4-FFF2-40B4-BE49-F238E27FC236}">
                <a16:creationId xmlns:a16="http://schemas.microsoft.com/office/drawing/2014/main" id="{5093DD6E-215C-4AEA-BE2C-E07A14DA9ABF}"/>
              </a:ext>
            </a:extLst>
          </p:cNvPr>
          <p:cNvSpPr>
            <a:spLocks noGrp="1"/>
          </p:cNvSpPr>
          <p:nvPr>
            <p:ph type="ftr" sz="quarter" idx="11"/>
          </p:nvPr>
        </p:nvSpPr>
        <p:spPr/>
        <p:txBody>
          <a:bodyPr/>
          <a:lstStyle/>
          <a:p>
            <a:r>
              <a:rPr lang="de-DE"/>
              <a:t>AWO Kreisverband Rosenheim e. V. / 10.02.2021</a:t>
            </a:r>
            <a:endParaRPr lang="de-DE" dirty="0"/>
          </a:p>
        </p:txBody>
      </p:sp>
      <p:sp>
        <p:nvSpPr>
          <p:cNvPr id="5" name="Textplatzhalter 4">
            <a:extLst>
              <a:ext uri="{FF2B5EF4-FFF2-40B4-BE49-F238E27FC236}">
                <a16:creationId xmlns:a16="http://schemas.microsoft.com/office/drawing/2014/main" id="{E0B991C5-FBD7-48D6-8126-E174724CC012}"/>
              </a:ext>
            </a:extLst>
          </p:cNvPr>
          <p:cNvSpPr>
            <a:spLocks noGrp="1"/>
          </p:cNvSpPr>
          <p:nvPr>
            <p:ph type="body" sz="quarter" idx="15" hasCustomPrompt="1"/>
          </p:nvPr>
        </p:nvSpPr>
        <p:spPr>
          <a:xfrm>
            <a:off x="717198" y="5400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sp>
        <p:nvSpPr>
          <p:cNvPr id="20" name="Textplatzhalter 19">
            <a:extLst>
              <a:ext uri="{FF2B5EF4-FFF2-40B4-BE49-F238E27FC236}">
                <a16:creationId xmlns:a16="http://schemas.microsoft.com/office/drawing/2014/main" id="{8F161536-3D79-42CE-A9F3-C0A5677D2171}"/>
              </a:ext>
            </a:extLst>
          </p:cNvPr>
          <p:cNvSpPr>
            <a:spLocks noGrp="1"/>
          </p:cNvSpPr>
          <p:nvPr>
            <p:ph type="body" sz="quarter" idx="17"/>
          </p:nvPr>
        </p:nvSpPr>
        <p:spPr>
          <a:xfrm>
            <a:off x="719998" y="1539000"/>
            <a:ext cx="6660000" cy="2324340"/>
          </a:xfrm>
          <a:prstGeom prst="rect">
            <a:avLst/>
          </a:prstGeom>
        </p:spPr>
        <p:txBody>
          <a:bodyPr lIns="0" tIns="0" rIns="0" bIns="0"/>
          <a:lstStyle>
            <a:lvl4pPr>
              <a:buClr>
                <a:schemeClr val="tx2"/>
              </a:buClr>
              <a:defRPr/>
            </a:lvl4pPr>
            <a:lvl5pPr>
              <a:buClr>
                <a:schemeClr val="tx2"/>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extplatzhalter 19">
            <a:extLst>
              <a:ext uri="{FF2B5EF4-FFF2-40B4-BE49-F238E27FC236}">
                <a16:creationId xmlns:a16="http://schemas.microsoft.com/office/drawing/2014/main" id="{514F9326-45EB-4C8E-85CC-F35C71F406FA}"/>
              </a:ext>
            </a:extLst>
          </p:cNvPr>
          <p:cNvSpPr>
            <a:spLocks noGrp="1"/>
          </p:cNvSpPr>
          <p:nvPr>
            <p:ph type="body" sz="quarter" idx="18"/>
          </p:nvPr>
        </p:nvSpPr>
        <p:spPr>
          <a:xfrm>
            <a:off x="719998" y="4418229"/>
            <a:ext cx="6660000" cy="1407852"/>
          </a:xfrm>
          <a:prstGeom prst="rect">
            <a:avLst/>
          </a:prstGeom>
        </p:spPr>
        <p:txBody>
          <a:bodyPr lIns="0" tIns="0" rIns="0" bIns="0"/>
          <a:lstStyle>
            <a:lvl1pPr>
              <a:lnSpc>
                <a:spcPts val="2050"/>
              </a:lnSpc>
              <a:defRPr sz="1700"/>
            </a:lvl1pPr>
            <a:lvl2pPr>
              <a:lnSpc>
                <a:spcPts val="2050"/>
              </a:lnSpc>
              <a:defRPr sz="1700"/>
            </a:lvl2pPr>
            <a:lvl3pPr>
              <a:lnSpc>
                <a:spcPts val="2050"/>
              </a:lnSpc>
              <a:defRPr sz="1700"/>
            </a:lvl3pPr>
            <a:lvl4pPr>
              <a:lnSpc>
                <a:spcPts val="2050"/>
              </a:lnSpc>
              <a:buClr>
                <a:schemeClr val="tx2"/>
              </a:buClr>
              <a:defRPr sz="1700"/>
            </a:lvl4pPr>
            <a:lvl5pPr>
              <a:lnSpc>
                <a:spcPts val="2050"/>
              </a:lnSpc>
              <a:buClr>
                <a:schemeClr val="tx2"/>
              </a:buClr>
              <a:defRPr sz="17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1">
            <a:extLst>
              <a:ext uri="{FF2B5EF4-FFF2-40B4-BE49-F238E27FC236}">
                <a16:creationId xmlns:a16="http://schemas.microsoft.com/office/drawing/2014/main" id="{BEC0F5FB-F31D-4D69-9C01-F8F41B19C77C}"/>
              </a:ext>
            </a:extLst>
          </p:cNvPr>
          <p:cNvSpPr>
            <a:spLocks noGrp="1"/>
          </p:cNvSpPr>
          <p:nvPr>
            <p:ph type="body" sz="quarter" idx="19" hasCustomPrompt="1"/>
          </p:nvPr>
        </p:nvSpPr>
        <p:spPr>
          <a:xfrm>
            <a:off x="717550" y="4151310"/>
            <a:ext cx="6659563" cy="238125"/>
          </a:xfrm>
          <a:prstGeom prst="rect">
            <a:avLst/>
          </a:prstGeom>
        </p:spPr>
        <p:txBody>
          <a:bodyPr lIns="0" tIns="0" rIns="0" bIns="0"/>
          <a:lstStyle>
            <a:lvl1pPr>
              <a:defRPr sz="1700" b="1">
                <a:latin typeface="+mj-lt"/>
              </a:defRPr>
            </a:lvl1pPr>
          </a:lstStyle>
          <a:p>
            <a:pPr lvl="0"/>
            <a:r>
              <a:rPr lang="de-DE" dirty="0"/>
              <a:t>Zwischenüberschrift hinzufügen</a:t>
            </a:r>
          </a:p>
        </p:txBody>
      </p:sp>
    </p:spTree>
    <p:extLst>
      <p:ext uri="{BB962C8B-B14F-4D97-AF65-F5344CB8AC3E}">
        <p14:creationId xmlns:p14="http://schemas.microsoft.com/office/powerpoint/2010/main" val="332313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ild Kombi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A060-E135-4D91-8FE2-F45A6BFEA0C4}"/>
              </a:ext>
            </a:extLst>
          </p:cNvPr>
          <p:cNvSpPr>
            <a:spLocks noGrp="1"/>
          </p:cNvSpPr>
          <p:nvPr>
            <p:ph type="title"/>
          </p:nvPr>
        </p:nvSpPr>
        <p:spPr>
          <a:xfrm>
            <a:off x="720000" y="1233857"/>
            <a:ext cx="4320000" cy="292388"/>
          </a:xfrm>
          <a:prstGeom prst="rect">
            <a:avLst/>
          </a:prstGeom>
        </p:spPr>
        <p:txBody>
          <a:bodyPr wrap="square" lIns="0" tIns="0" rIns="0" bIns="0">
            <a:spAutoFit/>
          </a:bodyPr>
          <a:lstStyle>
            <a:lvl1pPr>
              <a:defRPr sz="1900">
                <a:solidFill>
                  <a:schemeClr val="tx2"/>
                </a:solidFill>
                <a:latin typeface="+mj-lt"/>
              </a:defRPr>
            </a:lvl1pPr>
          </a:lstStyle>
          <a:p>
            <a:r>
              <a:rPr lang="de-DE"/>
              <a:t>Mastertitelformat bearbeiten</a:t>
            </a:r>
            <a:endParaRPr lang="de-DE" dirty="0"/>
          </a:p>
        </p:txBody>
      </p:sp>
      <p:sp>
        <p:nvSpPr>
          <p:cNvPr id="3" name="Foliennummernplatzhalter 2">
            <a:extLst>
              <a:ext uri="{FF2B5EF4-FFF2-40B4-BE49-F238E27FC236}">
                <a16:creationId xmlns:a16="http://schemas.microsoft.com/office/drawing/2014/main" id="{427AEA6C-B3BF-4D84-BC98-6F38DB203F0A}"/>
              </a:ext>
            </a:extLst>
          </p:cNvPr>
          <p:cNvSpPr>
            <a:spLocks noGrp="1"/>
          </p:cNvSpPr>
          <p:nvPr>
            <p:ph type="sldNum" sz="quarter" idx="10"/>
          </p:nvPr>
        </p:nvSpPr>
        <p:spPr>
          <a:xfrm>
            <a:off x="7906694" y="6375541"/>
            <a:ext cx="697306" cy="153888"/>
          </a:xfrm>
        </p:spPr>
        <p:txBody>
          <a:bodyPr/>
          <a:lstStyle/>
          <a:p>
            <a:r>
              <a:rPr lang="de-DE" dirty="0"/>
              <a:t> SEITE </a:t>
            </a:r>
            <a:fld id="{0B00A24D-5804-491B-8E75-D94872E9DAC3}" type="slidenum">
              <a:rPr lang="de-DE" smtClean="0"/>
              <a:pPr/>
              <a:t>‹Nr.›</a:t>
            </a:fld>
            <a:endParaRPr lang="de-DE" dirty="0"/>
          </a:p>
        </p:txBody>
      </p:sp>
      <p:sp>
        <p:nvSpPr>
          <p:cNvPr id="4" name="Fußzeilenplatzhalter 3">
            <a:extLst>
              <a:ext uri="{FF2B5EF4-FFF2-40B4-BE49-F238E27FC236}">
                <a16:creationId xmlns:a16="http://schemas.microsoft.com/office/drawing/2014/main" id="{5093DD6E-215C-4AEA-BE2C-E07A14DA9ABF}"/>
              </a:ext>
            </a:extLst>
          </p:cNvPr>
          <p:cNvSpPr>
            <a:spLocks noGrp="1"/>
          </p:cNvSpPr>
          <p:nvPr>
            <p:ph type="ftr" sz="quarter" idx="11"/>
          </p:nvPr>
        </p:nvSpPr>
        <p:spPr/>
        <p:txBody>
          <a:bodyPr/>
          <a:lstStyle/>
          <a:p>
            <a:r>
              <a:rPr lang="de-DE"/>
              <a:t>AWO Kreisverband Rosenheim e. V. / 10.02.2021</a:t>
            </a:r>
            <a:endParaRPr lang="de-DE" dirty="0"/>
          </a:p>
        </p:txBody>
      </p:sp>
      <p:sp>
        <p:nvSpPr>
          <p:cNvPr id="5" name="Textplatzhalter 4">
            <a:extLst>
              <a:ext uri="{FF2B5EF4-FFF2-40B4-BE49-F238E27FC236}">
                <a16:creationId xmlns:a16="http://schemas.microsoft.com/office/drawing/2014/main" id="{E0B991C5-FBD7-48D6-8126-E174724CC012}"/>
              </a:ext>
            </a:extLst>
          </p:cNvPr>
          <p:cNvSpPr>
            <a:spLocks noGrp="1"/>
          </p:cNvSpPr>
          <p:nvPr>
            <p:ph type="body" sz="quarter" idx="15" hasCustomPrompt="1"/>
          </p:nvPr>
        </p:nvSpPr>
        <p:spPr>
          <a:xfrm>
            <a:off x="717198" y="5400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sp>
        <p:nvSpPr>
          <p:cNvPr id="20" name="Textplatzhalter 19">
            <a:extLst>
              <a:ext uri="{FF2B5EF4-FFF2-40B4-BE49-F238E27FC236}">
                <a16:creationId xmlns:a16="http://schemas.microsoft.com/office/drawing/2014/main" id="{8F161536-3D79-42CE-A9F3-C0A5677D2171}"/>
              </a:ext>
            </a:extLst>
          </p:cNvPr>
          <p:cNvSpPr>
            <a:spLocks noGrp="1"/>
          </p:cNvSpPr>
          <p:nvPr>
            <p:ph type="body" sz="quarter" idx="17"/>
          </p:nvPr>
        </p:nvSpPr>
        <p:spPr>
          <a:xfrm>
            <a:off x="719998" y="2115046"/>
            <a:ext cx="4320000" cy="3734321"/>
          </a:xfrm>
          <a:prstGeom prst="rect">
            <a:avLst/>
          </a:prstGeom>
        </p:spPr>
        <p:txBody>
          <a:bodyPr lIns="0" tIns="0" rIns="0" bIns="0"/>
          <a:lstStyle>
            <a:lvl4pPr>
              <a:buClr>
                <a:schemeClr val="tx2"/>
              </a:buClr>
              <a:defRPr/>
            </a:lvl4pPr>
            <a:lvl5pPr>
              <a:buClr>
                <a:schemeClr val="tx2"/>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Bildplatzhalter 7">
            <a:extLst>
              <a:ext uri="{FF2B5EF4-FFF2-40B4-BE49-F238E27FC236}">
                <a16:creationId xmlns:a16="http://schemas.microsoft.com/office/drawing/2014/main" id="{4B5C8274-4F2B-4CB4-AC0E-660C780B9382}"/>
              </a:ext>
            </a:extLst>
          </p:cNvPr>
          <p:cNvSpPr>
            <a:spLocks noGrp="1"/>
          </p:cNvSpPr>
          <p:nvPr>
            <p:ph type="pic" sz="quarter" idx="18"/>
          </p:nvPr>
        </p:nvSpPr>
        <p:spPr>
          <a:xfrm>
            <a:off x="5418000" y="1306882"/>
            <a:ext cx="3186000" cy="2160000"/>
          </a:xfrm>
          <a:prstGeom prst="rect">
            <a:avLst/>
          </a:prstGeom>
        </p:spPr>
        <p:txBody>
          <a:bodyPr/>
          <a:lstStyle/>
          <a:p>
            <a:r>
              <a:rPr lang="de-DE"/>
              <a:t>Bild durch Klicken auf Symbol hinzufügen</a:t>
            </a:r>
          </a:p>
        </p:txBody>
      </p:sp>
      <p:sp>
        <p:nvSpPr>
          <p:cNvPr id="11" name="Bildplatzhalter 7">
            <a:extLst>
              <a:ext uri="{FF2B5EF4-FFF2-40B4-BE49-F238E27FC236}">
                <a16:creationId xmlns:a16="http://schemas.microsoft.com/office/drawing/2014/main" id="{8AE079F9-B2EA-4D2F-AE1B-7BE03196CCB6}"/>
              </a:ext>
            </a:extLst>
          </p:cNvPr>
          <p:cNvSpPr>
            <a:spLocks noGrp="1"/>
          </p:cNvSpPr>
          <p:nvPr>
            <p:ph type="pic" sz="quarter" idx="19"/>
          </p:nvPr>
        </p:nvSpPr>
        <p:spPr>
          <a:xfrm>
            <a:off x="5418000" y="3689367"/>
            <a:ext cx="3186000" cy="2160000"/>
          </a:xfrm>
          <a:prstGeom prst="rect">
            <a:avLst/>
          </a:prstGeom>
        </p:spPr>
        <p:txBody>
          <a:bodyPr/>
          <a:lstStyle/>
          <a:p>
            <a:r>
              <a:rPr lang="de-DE"/>
              <a:t>Bild durch Klicken auf Symbol hinzufügen</a:t>
            </a:r>
          </a:p>
        </p:txBody>
      </p:sp>
    </p:spTree>
    <p:extLst>
      <p:ext uri="{BB962C8B-B14F-4D97-AF65-F5344CB8AC3E}">
        <p14:creationId xmlns:p14="http://schemas.microsoft.com/office/powerpoint/2010/main" val="72448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Bild Kombi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A060-E135-4D91-8FE2-F45A6BFEA0C4}"/>
              </a:ext>
            </a:extLst>
          </p:cNvPr>
          <p:cNvSpPr>
            <a:spLocks noGrp="1"/>
          </p:cNvSpPr>
          <p:nvPr>
            <p:ph type="title"/>
          </p:nvPr>
        </p:nvSpPr>
        <p:spPr>
          <a:xfrm>
            <a:off x="4284000" y="1233857"/>
            <a:ext cx="4320000" cy="292388"/>
          </a:xfrm>
          <a:prstGeom prst="rect">
            <a:avLst/>
          </a:prstGeom>
        </p:spPr>
        <p:txBody>
          <a:bodyPr wrap="square" lIns="0" tIns="0" rIns="0" bIns="0">
            <a:spAutoFit/>
          </a:bodyPr>
          <a:lstStyle>
            <a:lvl1pPr>
              <a:defRPr sz="1900">
                <a:solidFill>
                  <a:schemeClr val="tx2"/>
                </a:solidFill>
                <a:latin typeface="+mj-lt"/>
              </a:defRPr>
            </a:lvl1pPr>
          </a:lstStyle>
          <a:p>
            <a:r>
              <a:rPr lang="de-DE"/>
              <a:t>Mastertitelformat bearbeiten</a:t>
            </a:r>
            <a:endParaRPr lang="de-DE" dirty="0"/>
          </a:p>
        </p:txBody>
      </p:sp>
      <p:sp>
        <p:nvSpPr>
          <p:cNvPr id="3" name="Foliennummernplatzhalter 2">
            <a:extLst>
              <a:ext uri="{FF2B5EF4-FFF2-40B4-BE49-F238E27FC236}">
                <a16:creationId xmlns:a16="http://schemas.microsoft.com/office/drawing/2014/main" id="{427AEA6C-B3BF-4D84-BC98-6F38DB203F0A}"/>
              </a:ext>
            </a:extLst>
          </p:cNvPr>
          <p:cNvSpPr>
            <a:spLocks noGrp="1"/>
          </p:cNvSpPr>
          <p:nvPr>
            <p:ph type="sldNum" sz="quarter" idx="10"/>
          </p:nvPr>
        </p:nvSpPr>
        <p:spPr>
          <a:xfrm>
            <a:off x="7906694" y="6375541"/>
            <a:ext cx="697306" cy="153888"/>
          </a:xfrm>
        </p:spPr>
        <p:txBody>
          <a:bodyPr/>
          <a:lstStyle/>
          <a:p>
            <a:r>
              <a:rPr lang="de-DE" dirty="0"/>
              <a:t> SEITE </a:t>
            </a:r>
            <a:fld id="{0B00A24D-5804-491B-8E75-D94872E9DAC3}" type="slidenum">
              <a:rPr lang="de-DE" smtClean="0"/>
              <a:pPr/>
              <a:t>‹Nr.›</a:t>
            </a:fld>
            <a:endParaRPr lang="de-DE" dirty="0"/>
          </a:p>
        </p:txBody>
      </p:sp>
      <p:sp>
        <p:nvSpPr>
          <p:cNvPr id="4" name="Fußzeilenplatzhalter 3">
            <a:extLst>
              <a:ext uri="{FF2B5EF4-FFF2-40B4-BE49-F238E27FC236}">
                <a16:creationId xmlns:a16="http://schemas.microsoft.com/office/drawing/2014/main" id="{5093DD6E-215C-4AEA-BE2C-E07A14DA9ABF}"/>
              </a:ext>
            </a:extLst>
          </p:cNvPr>
          <p:cNvSpPr>
            <a:spLocks noGrp="1"/>
          </p:cNvSpPr>
          <p:nvPr>
            <p:ph type="ftr" sz="quarter" idx="11"/>
          </p:nvPr>
        </p:nvSpPr>
        <p:spPr/>
        <p:txBody>
          <a:bodyPr/>
          <a:lstStyle/>
          <a:p>
            <a:r>
              <a:rPr lang="de-DE"/>
              <a:t>AWO Kreisverband Rosenheim e. V. / 10.02.2021</a:t>
            </a:r>
            <a:endParaRPr lang="de-DE" dirty="0"/>
          </a:p>
        </p:txBody>
      </p:sp>
      <p:sp>
        <p:nvSpPr>
          <p:cNvPr id="5" name="Textplatzhalter 4">
            <a:extLst>
              <a:ext uri="{FF2B5EF4-FFF2-40B4-BE49-F238E27FC236}">
                <a16:creationId xmlns:a16="http://schemas.microsoft.com/office/drawing/2014/main" id="{E0B991C5-FBD7-48D6-8126-E174724CC012}"/>
              </a:ext>
            </a:extLst>
          </p:cNvPr>
          <p:cNvSpPr>
            <a:spLocks noGrp="1"/>
          </p:cNvSpPr>
          <p:nvPr>
            <p:ph type="body" sz="quarter" idx="15" hasCustomPrompt="1"/>
          </p:nvPr>
        </p:nvSpPr>
        <p:spPr>
          <a:xfrm>
            <a:off x="717198" y="5400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sp>
        <p:nvSpPr>
          <p:cNvPr id="20" name="Textplatzhalter 19">
            <a:extLst>
              <a:ext uri="{FF2B5EF4-FFF2-40B4-BE49-F238E27FC236}">
                <a16:creationId xmlns:a16="http://schemas.microsoft.com/office/drawing/2014/main" id="{8F161536-3D79-42CE-A9F3-C0A5677D2171}"/>
              </a:ext>
            </a:extLst>
          </p:cNvPr>
          <p:cNvSpPr>
            <a:spLocks noGrp="1"/>
          </p:cNvSpPr>
          <p:nvPr>
            <p:ph type="body" sz="quarter" idx="17"/>
          </p:nvPr>
        </p:nvSpPr>
        <p:spPr>
          <a:xfrm>
            <a:off x="4284000" y="2115046"/>
            <a:ext cx="4320000" cy="3734321"/>
          </a:xfrm>
          <a:prstGeom prst="rect">
            <a:avLst/>
          </a:prstGeom>
        </p:spPr>
        <p:txBody>
          <a:bodyPr lIns="0" tIns="0" rIns="0" bIns="0"/>
          <a:lstStyle>
            <a:lvl4pPr>
              <a:buClr>
                <a:schemeClr val="tx2"/>
              </a:buClr>
              <a:defRPr/>
            </a:lvl4pPr>
            <a:lvl5pPr>
              <a:buClr>
                <a:schemeClr val="tx2"/>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Bildplatzhalter 7">
            <a:extLst>
              <a:ext uri="{FF2B5EF4-FFF2-40B4-BE49-F238E27FC236}">
                <a16:creationId xmlns:a16="http://schemas.microsoft.com/office/drawing/2014/main" id="{4B5C8274-4F2B-4CB4-AC0E-660C780B9382}"/>
              </a:ext>
            </a:extLst>
          </p:cNvPr>
          <p:cNvSpPr>
            <a:spLocks noGrp="1"/>
          </p:cNvSpPr>
          <p:nvPr>
            <p:ph type="pic" sz="quarter" idx="18"/>
          </p:nvPr>
        </p:nvSpPr>
        <p:spPr>
          <a:xfrm>
            <a:off x="720000" y="1294182"/>
            <a:ext cx="3186000" cy="2160000"/>
          </a:xfrm>
          <a:prstGeom prst="rect">
            <a:avLst/>
          </a:prstGeom>
        </p:spPr>
        <p:txBody>
          <a:bodyPr/>
          <a:lstStyle/>
          <a:p>
            <a:r>
              <a:rPr lang="de-DE"/>
              <a:t>Bild durch Klicken auf Symbol hinzufügen</a:t>
            </a:r>
          </a:p>
        </p:txBody>
      </p:sp>
      <p:sp>
        <p:nvSpPr>
          <p:cNvPr id="11" name="Bildplatzhalter 7">
            <a:extLst>
              <a:ext uri="{FF2B5EF4-FFF2-40B4-BE49-F238E27FC236}">
                <a16:creationId xmlns:a16="http://schemas.microsoft.com/office/drawing/2014/main" id="{8AE079F9-B2EA-4D2F-AE1B-7BE03196CCB6}"/>
              </a:ext>
            </a:extLst>
          </p:cNvPr>
          <p:cNvSpPr>
            <a:spLocks noGrp="1"/>
          </p:cNvSpPr>
          <p:nvPr>
            <p:ph type="pic" sz="quarter" idx="19"/>
          </p:nvPr>
        </p:nvSpPr>
        <p:spPr>
          <a:xfrm>
            <a:off x="720000" y="3676667"/>
            <a:ext cx="3186000" cy="2160000"/>
          </a:xfrm>
          <a:prstGeom prst="rect">
            <a:avLst/>
          </a:prstGeom>
        </p:spPr>
        <p:txBody>
          <a:bodyPr/>
          <a:lstStyle/>
          <a:p>
            <a:r>
              <a:rPr lang="de-DE"/>
              <a:t>Bild durch Klicken auf Symbol hinzufügen</a:t>
            </a:r>
          </a:p>
        </p:txBody>
      </p:sp>
    </p:spTree>
    <p:extLst>
      <p:ext uri="{BB962C8B-B14F-4D97-AF65-F5344CB8AC3E}">
        <p14:creationId xmlns:p14="http://schemas.microsoft.com/office/powerpoint/2010/main" val="414763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Bild Kombi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A060-E135-4D91-8FE2-F45A6BFEA0C4}"/>
              </a:ext>
            </a:extLst>
          </p:cNvPr>
          <p:cNvSpPr>
            <a:spLocks noGrp="1"/>
          </p:cNvSpPr>
          <p:nvPr>
            <p:ph type="title"/>
          </p:nvPr>
        </p:nvSpPr>
        <p:spPr>
          <a:xfrm>
            <a:off x="720000" y="1222427"/>
            <a:ext cx="4536000" cy="384721"/>
          </a:xfrm>
          <a:prstGeom prst="rect">
            <a:avLst/>
          </a:prstGeom>
        </p:spPr>
        <p:txBody>
          <a:bodyPr wrap="square" lIns="0" tIns="0" rIns="0" bIns="0">
            <a:spAutoFit/>
          </a:bodyPr>
          <a:lstStyle>
            <a:lvl1pPr>
              <a:defRPr sz="2500">
                <a:solidFill>
                  <a:schemeClr val="tx2"/>
                </a:solidFill>
                <a:latin typeface="+mj-lt"/>
              </a:defRPr>
            </a:lvl1pPr>
          </a:lstStyle>
          <a:p>
            <a:r>
              <a:rPr lang="de-DE"/>
              <a:t>Mastertitelformat bearbeiten</a:t>
            </a:r>
            <a:endParaRPr lang="de-DE" dirty="0"/>
          </a:p>
        </p:txBody>
      </p:sp>
      <p:sp>
        <p:nvSpPr>
          <p:cNvPr id="3" name="Foliennummernplatzhalter 2">
            <a:extLst>
              <a:ext uri="{FF2B5EF4-FFF2-40B4-BE49-F238E27FC236}">
                <a16:creationId xmlns:a16="http://schemas.microsoft.com/office/drawing/2014/main" id="{427AEA6C-B3BF-4D84-BC98-6F38DB203F0A}"/>
              </a:ext>
            </a:extLst>
          </p:cNvPr>
          <p:cNvSpPr>
            <a:spLocks noGrp="1"/>
          </p:cNvSpPr>
          <p:nvPr>
            <p:ph type="sldNum" sz="quarter" idx="10"/>
          </p:nvPr>
        </p:nvSpPr>
        <p:spPr>
          <a:xfrm>
            <a:off x="7906694" y="6375541"/>
            <a:ext cx="697306" cy="153888"/>
          </a:xfrm>
        </p:spPr>
        <p:txBody>
          <a:bodyPr/>
          <a:lstStyle/>
          <a:p>
            <a:r>
              <a:rPr lang="de-DE" dirty="0"/>
              <a:t> SEITE </a:t>
            </a:r>
            <a:fld id="{0B00A24D-5804-491B-8E75-D94872E9DAC3}" type="slidenum">
              <a:rPr lang="de-DE" smtClean="0"/>
              <a:pPr/>
              <a:t>‹Nr.›</a:t>
            </a:fld>
            <a:endParaRPr lang="de-DE" dirty="0"/>
          </a:p>
        </p:txBody>
      </p:sp>
      <p:sp>
        <p:nvSpPr>
          <p:cNvPr id="4" name="Fußzeilenplatzhalter 3">
            <a:extLst>
              <a:ext uri="{FF2B5EF4-FFF2-40B4-BE49-F238E27FC236}">
                <a16:creationId xmlns:a16="http://schemas.microsoft.com/office/drawing/2014/main" id="{5093DD6E-215C-4AEA-BE2C-E07A14DA9ABF}"/>
              </a:ext>
            </a:extLst>
          </p:cNvPr>
          <p:cNvSpPr>
            <a:spLocks noGrp="1"/>
          </p:cNvSpPr>
          <p:nvPr>
            <p:ph type="ftr" sz="quarter" idx="11"/>
          </p:nvPr>
        </p:nvSpPr>
        <p:spPr/>
        <p:txBody>
          <a:bodyPr/>
          <a:lstStyle/>
          <a:p>
            <a:r>
              <a:rPr lang="de-DE"/>
              <a:t>AWO Kreisverband Rosenheim e. V. / 10.02.2021</a:t>
            </a:r>
            <a:endParaRPr lang="de-DE" dirty="0"/>
          </a:p>
        </p:txBody>
      </p:sp>
      <p:sp>
        <p:nvSpPr>
          <p:cNvPr id="5" name="Textplatzhalter 4">
            <a:extLst>
              <a:ext uri="{FF2B5EF4-FFF2-40B4-BE49-F238E27FC236}">
                <a16:creationId xmlns:a16="http://schemas.microsoft.com/office/drawing/2014/main" id="{E0B991C5-FBD7-48D6-8126-E174724CC012}"/>
              </a:ext>
            </a:extLst>
          </p:cNvPr>
          <p:cNvSpPr>
            <a:spLocks noGrp="1"/>
          </p:cNvSpPr>
          <p:nvPr>
            <p:ph type="body" sz="quarter" idx="15" hasCustomPrompt="1"/>
          </p:nvPr>
        </p:nvSpPr>
        <p:spPr>
          <a:xfrm>
            <a:off x="717198" y="5400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sp>
        <p:nvSpPr>
          <p:cNvPr id="20" name="Textplatzhalter 19">
            <a:extLst>
              <a:ext uri="{FF2B5EF4-FFF2-40B4-BE49-F238E27FC236}">
                <a16:creationId xmlns:a16="http://schemas.microsoft.com/office/drawing/2014/main" id="{8F161536-3D79-42CE-A9F3-C0A5677D2171}"/>
              </a:ext>
            </a:extLst>
          </p:cNvPr>
          <p:cNvSpPr>
            <a:spLocks noGrp="1"/>
          </p:cNvSpPr>
          <p:nvPr>
            <p:ph type="body" sz="quarter" idx="17"/>
          </p:nvPr>
        </p:nvSpPr>
        <p:spPr>
          <a:xfrm>
            <a:off x="719998" y="2143625"/>
            <a:ext cx="4536000" cy="3717258"/>
          </a:xfrm>
          <a:prstGeom prst="rect">
            <a:avLst/>
          </a:prstGeom>
        </p:spPr>
        <p:txBody>
          <a:bodyPr lIns="0" tIns="0" rIns="0" bIns="0"/>
          <a:lstStyle>
            <a:lvl1pPr>
              <a:defRPr sz="1900"/>
            </a:lvl1pPr>
            <a:lvl2pPr>
              <a:defRPr sz="1900"/>
            </a:lvl2pPr>
            <a:lvl3pPr>
              <a:defRPr sz="1900"/>
            </a:lvl3pPr>
            <a:lvl4pPr>
              <a:buClr>
                <a:schemeClr val="tx2"/>
              </a:buClr>
              <a:defRPr sz="1900"/>
            </a:lvl4pPr>
            <a:lvl5pPr>
              <a:buClr>
                <a:schemeClr val="tx2"/>
              </a:buClr>
              <a:defRPr sz="1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Bildplatzhalter 7">
            <a:extLst>
              <a:ext uri="{FF2B5EF4-FFF2-40B4-BE49-F238E27FC236}">
                <a16:creationId xmlns:a16="http://schemas.microsoft.com/office/drawing/2014/main" id="{4B5C8274-4F2B-4CB4-AC0E-660C780B9382}"/>
              </a:ext>
            </a:extLst>
          </p:cNvPr>
          <p:cNvSpPr>
            <a:spLocks noGrp="1"/>
          </p:cNvSpPr>
          <p:nvPr>
            <p:ph type="pic" sz="quarter" idx="18"/>
          </p:nvPr>
        </p:nvSpPr>
        <p:spPr>
          <a:xfrm>
            <a:off x="5418000" y="1263702"/>
            <a:ext cx="3186000" cy="4554000"/>
          </a:xfrm>
          <a:prstGeom prst="rect">
            <a:avLst/>
          </a:prstGeom>
        </p:spPr>
        <p:txBody>
          <a:bodyPr/>
          <a:lstStyle/>
          <a:p>
            <a:r>
              <a:rPr lang="de-DE"/>
              <a:t>Bild durch Klicken auf Symbol hinzufügen</a:t>
            </a:r>
            <a:endParaRPr lang="de-DE" dirty="0"/>
          </a:p>
        </p:txBody>
      </p:sp>
      <p:sp>
        <p:nvSpPr>
          <p:cNvPr id="13" name="Textplatzhalter 19">
            <a:extLst>
              <a:ext uri="{FF2B5EF4-FFF2-40B4-BE49-F238E27FC236}">
                <a16:creationId xmlns:a16="http://schemas.microsoft.com/office/drawing/2014/main" id="{9A3DE682-6273-4FE1-AAB5-11D392FBA230}"/>
              </a:ext>
            </a:extLst>
          </p:cNvPr>
          <p:cNvSpPr>
            <a:spLocks noGrp="1"/>
          </p:cNvSpPr>
          <p:nvPr>
            <p:ph type="body" sz="quarter" idx="19" hasCustomPrompt="1"/>
          </p:nvPr>
        </p:nvSpPr>
        <p:spPr>
          <a:xfrm>
            <a:off x="720000" y="1853198"/>
            <a:ext cx="4536000" cy="292388"/>
          </a:xfrm>
          <a:prstGeom prst="rect">
            <a:avLst/>
          </a:prstGeom>
        </p:spPr>
        <p:txBody>
          <a:bodyPr lIns="0" tIns="0" rIns="0" bIns="0">
            <a:noAutofit/>
          </a:bodyPr>
          <a:lstStyle>
            <a:lvl1pPr>
              <a:defRPr sz="1900" b="1"/>
            </a:lvl1pPr>
          </a:lstStyle>
          <a:p>
            <a:pPr lvl="0"/>
            <a:r>
              <a:rPr lang="de-DE" dirty="0"/>
              <a:t>Zwischenüberschrift hinzufügen</a:t>
            </a:r>
          </a:p>
        </p:txBody>
      </p:sp>
    </p:spTree>
    <p:extLst>
      <p:ext uri="{BB962C8B-B14F-4D97-AF65-F5344CB8AC3E}">
        <p14:creationId xmlns:p14="http://schemas.microsoft.com/office/powerpoint/2010/main" val="386566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ild Kombi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A060-E135-4D91-8FE2-F45A6BFEA0C4}"/>
              </a:ext>
            </a:extLst>
          </p:cNvPr>
          <p:cNvSpPr>
            <a:spLocks noGrp="1"/>
          </p:cNvSpPr>
          <p:nvPr>
            <p:ph type="title"/>
          </p:nvPr>
        </p:nvSpPr>
        <p:spPr>
          <a:xfrm>
            <a:off x="720000" y="1214807"/>
            <a:ext cx="4536000" cy="292388"/>
          </a:xfrm>
          <a:prstGeom prst="rect">
            <a:avLst/>
          </a:prstGeom>
        </p:spPr>
        <p:txBody>
          <a:bodyPr wrap="square" lIns="0" tIns="0" rIns="0" bIns="0">
            <a:spAutoFit/>
          </a:bodyPr>
          <a:lstStyle>
            <a:lvl1pPr>
              <a:defRPr sz="1900">
                <a:solidFill>
                  <a:schemeClr val="tx2"/>
                </a:solidFill>
                <a:latin typeface="+mj-lt"/>
              </a:defRPr>
            </a:lvl1pPr>
          </a:lstStyle>
          <a:p>
            <a:r>
              <a:rPr lang="de-DE"/>
              <a:t>Mastertitelformat bearbeiten</a:t>
            </a:r>
            <a:endParaRPr lang="de-DE" dirty="0"/>
          </a:p>
        </p:txBody>
      </p:sp>
      <p:sp>
        <p:nvSpPr>
          <p:cNvPr id="3" name="Foliennummernplatzhalter 2">
            <a:extLst>
              <a:ext uri="{FF2B5EF4-FFF2-40B4-BE49-F238E27FC236}">
                <a16:creationId xmlns:a16="http://schemas.microsoft.com/office/drawing/2014/main" id="{427AEA6C-B3BF-4D84-BC98-6F38DB203F0A}"/>
              </a:ext>
            </a:extLst>
          </p:cNvPr>
          <p:cNvSpPr>
            <a:spLocks noGrp="1"/>
          </p:cNvSpPr>
          <p:nvPr>
            <p:ph type="sldNum" sz="quarter" idx="10"/>
          </p:nvPr>
        </p:nvSpPr>
        <p:spPr>
          <a:xfrm>
            <a:off x="7906694" y="6375541"/>
            <a:ext cx="697306" cy="153888"/>
          </a:xfrm>
        </p:spPr>
        <p:txBody>
          <a:bodyPr/>
          <a:lstStyle/>
          <a:p>
            <a:r>
              <a:rPr lang="de-DE" dirty="0"/>
              <a:t> SEITE </a:t>
            </a:r>
            <a:fld id="{0B00A24D-5804-491B-8E75-D94872E9DAC3}" type="slidenum">
              <a:rPr lang="de-DE" smtClean="0"/>
              <a:pPr/>
              <a:t>‹Nr.›</a:t>
            </a:fld>
            <a:endParaRPr lang="de-DE" dirty="0"/>
          </a:p>
        </p:txBody>
      </p:sp>
      <p:sp>
        <p:nvSpPr>
          <p:cNvPr id="4" name="Fußzeilenplatzhalter 3">
            <a:extLst>
              <a:ext uri="{FF2B5EF4-FFF2-40B4-BE49-F238E27FC236}">
                <a16:creationId xmlns:a16="http://schemas.microsoft.com/office/drawing/2014/main" id="{5093DD6E-215C-4AEA-BE2C-E07A14DA9ABF}"/>
              </a:ext>
            </a:extLst>
          </p:cNvPr>
          <p:cNvSpPr>
            <a:spLocks noGrp="1"/>
          </p:cNvSpPr>
          <p:nvPr>
            <p:ph type="ftr" sz="quarter" idx="11"/>
          </p:nvPr>
        </p:nvSpPr>
        <p:spPr/>
        <p:txBody>
          <a:bodyPr/>
          <a:lstStyle/>
          <a:p>
            <a:r>
              <a:rPr lang="de-DE"/>
              <a:t>AWO Kreisverband Rosenheim e. V. / 10.02.2021</a:t>
            </a:r>
            <a:endParaRPr lang="de-DE" dirty="0"/>
          </a:p>
        </p:txBody>
      </p:sp>
      <p:sp>
        <p:nvSpPr>
          <p:cNvPr id="5" name="Textplatzhalter 4">
            <a:extLst>
              <a:ext uri="{FF2B5EF4-FFF2-40B4-BE49-F238E27FC236}">
                <a16:creationId xmlns:a16="http://schemas.microsoft.com/office/drawing/2014/main" id="{E0B991C5-FBD7-48D6-8126-E174724CC012}"/>
              </a:ext>
            </a:extLst>
          </p:cNvPr>
          <p:cNvSpPr>
            <a:spLocks noGrp="1"/>
          </p:cNvSpPr>
          <p:nvPr>
            <p:ph type="body" sz="quarter" idx="15" hasCustomPrompt="1"/>
          </p:nvPr>
        </p:nvSpPr>
        <p:spPr>
          <a:xfrm>
            <a:off x="717198" y="540000"/>
            <a:ext cx="1854207" cy="197510"/>
          </a:xfrm>
          <a:prstGeom prst="rect">
            <a:avLst/>
          </a:prstGeom>
          <a:solidFill>
            <a:schemeClr val="tx2"/>
          </a:solidFill>
        </p:spPr>
        <p:txBody>
          <a:bodyPr vert="horz" wrap="none" lIns="72000" tIns="21600" rIns="72000" bIns="21600" rtlCol="0" anchor="ctr" anchorCtr="0">
            <a:spAutoFit/>
          </a:bodyPr>
          <a:lstStyle>
            <a:lvl1pPr>
              <a:defRPr lang="de-DE" sz="1000" b="1" cap="all" dirty="0" smtClean="0">
                <a:solidFill>
                  <a:schemeClr val="bg1"/>
                </a:solidFill>
              </a:defRPr>
            </a:lvl1pPr>
            <a:lvl2pPr>
              <a:defRPr lang="de-DE" sz="1800" dirty="0" smtClean="0"/>
            </a:lvl2pPr>
            <a:lvl3pPr>
              <a:defRPr lang="de-DE" sz="1800" dirty="0" smtClean="0"/>
            </a:lvl3pPr>
            <a:lvl4pPr>
              <a:defRPr lang="de-DE" sz="1800" dirty="0" smtClean="0"/>
            </a:lvl4pPr>
            <a:lvl5pPr>
              <a:defRPr lang="en-GB" sz="1800" dirty="0"/>
            </a:lvl5pPr>
          </a:lstStyle>
          <a:p>
            <a:pPr lvl="0"/>
            <a:r>
              <a:rPr lang="de-DE" dirty="0"/>
              <a:t>Titel der Präsentation</a:t>
            </a:r>
          </a:p>
        </p:txBody>
      </p:sp>
      <p:sp>
        <p:nvSpPr>
          <p:cNvPr id="20" name="Textplatzhalter 19">
            <a:extLst>
              <a:ext uri="{FF2B5EF4-FFF2-40B4-BE49-F238E27FC236}">
                <a16:creationId xmlns:a16="http://schemas.microsoft.com/office/drawing/2014/main" id="{8F161536-3D79-42CE-A9F3-C0A5677D2171}"/>
              </a:ext>
            </a:extLst>
          </p:cNvPr>
          <p:cNvSpPr>
            <a:spLocks noGrp="1"/>
          </p:cNvSpPr>
          <p:nvPr>
            <p:ph type="body" sz="quarter" idx="17"/>
          </p:nvPr>
        </p:nvSpPr>
        <p:spPr>
          <a:xfrm>
            <a:off x="719998" y="2085975"/>
            <a:ext cx="4536000" cy="3774908"/>
          </a:xfrm>
          <a:prstGeom prst="rect">
            <a:avLst/>
          </a:prstGeom>
        </p:spPr>
        <p:txBody>
          <a:bodyPr lIns="0" tIns="0" rIns="0" bIns="0"/>
          <a:lstStyle>
            <a:lvl1pPr>
              <a:defRPr sz="1900"/>
            </a:lvl1pPr>
            <a:lvl2pPr>
              <a:defRPr sz="1900"/>
            </a:lvl2pPr>
            <a:lvl3pPr>
              <a:defRPr sz="1900"/>
            </a:lvl3pPr>
            <a:lvl4pPr>
              <a:buClr>
                <a:schemeClr val="tx2"/>
              </a:buClr>
              <a:defRPr sz="1900"/>
            </a:lvl4pPr>
            <a:lvl5pPr>
              <a:buClr>
                <a:schemeClr val="tx2"/>
              </a:buClr>
              <a:defRPr sz="1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Bildplatzhalter 7">
            <a:extLst>
              <a:ext uri="{FF2B5EF4-FFF2-40B4-BE49-F238E27FC236}">
                <a16:creationId xmlns:a16="http://schemas.microsoft.com/office/drawing/2014/main" id="{4B5C8274-4F2B-4CB4-AC0E-660C780B9382}"/>
              </a:ext>
            </a:extLst>
          </p:cNvPr>
          <p:cNvSpPr>
            <a:spLocks noGrp="1"/>
          </p:cNvSpPr>
          <p:nvPr>
            <p:ph type="pic" sz="quarter" idx="18"/>
          </p:nvPr>
        </p:nvSpPr>
        <p:spPr>
          <a:xfrm>
            <a:off x="5418000" y="1263702"/>
            <a:ext cx="3186000" cy="4554000"/>
          </a:xfrm>
          <a:prstGeom prst="rect">
            <a:avLst/>
          </a:prstGeom>
        </p:spPr>
        <p:txBody>
          <a:bodyPr/>
          <a:lstStyle/>
          <a:p>
            <a:r>
              <a:rPr lang="de-DE"/>
              <a:t>Bild durch Klicken auf Symbol hinzufügen</a:t>
            </a:r>
          </a:p>
        </p:txBody>
      </p:sp>
    </p:spTree>
    <p:extLst>
      <p:ext uri="{BB962C8B-B14F-4D97-AF65-F5344CB8AC3E}">
        <p14:creationId xmlns:p14="http://schemas.microsoft.com/office/powerpoint/2010/main" val="351572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7906694" y="6375541"/>
            <a:ext cx="697306" cy="153888"/>
          </a:xfrm>
          <a:prstGeom prst="rect">
            <a:avLst/>
          </a:prstGeom>
        </p:spPr>
        <p:txBody>
          <a:bodyPr vert="horz" wrap="none" lIns="0" tIns="0" rIns="0" bIns="0" rtlCol="0" anchor="ctr" anchorCtr="0">
            <a:spAutoFit/>
          </a:bodyPr>
          <a:lstStyle>
            <a:lvl1pPr algn="r">
              <a:defRPr sz="1000">
                <a:solidFill>
                  <a:schemeClr val="tx2"/>
                </a:solidFill>
              </a:defRPr>
            </a:lvl1pPr>
          </a:lstStyle>
          <a:p>
            <a:r>
              <a:rPr lang="de-DE"/>
              <a:t> SEITE </a:t>
            </a:r>
            <a:fld id="{0B00A24D-5804-491B-8E75-D94872E9DAC3}" type="slidenum">
              <a:rPr lang="de-DE" smtClean="0"/>
              <a:pPr/>
              <a:t>‹Nr.›</a:t>
            </a:fld>
            <a:endParaRPr lang="de-DE" dirty="0"/>
          </a:p>
        </p:txBody>
      </p:sp>
      <p:sp>
        <p:nvSpPr>
          <p:cNvPr id="10" name="Fußzeilenplatzhalter 4"/>
          <p:cNvSpPr>
            <a:spLocks noGrp="1"/>
          </p:cNvSpPr>
          <p:nvPr>
            <p:ph type="ftr" sz="quarter" idx="3"/>
          </p:nvPr>
        </p:nvSpPr>
        <p:spPr>
          <a:xfrm>
            <a:off x="719999" y="6375541"/>
            <a:ext cx="6660000" cy="153888"/>
          </a:xfrm>
          <a:prstGeom prst="rect">
            <a:avLst/>
          </a:prstGeom>
        </p:spPr>
        <p:txBody>
          <a:bodyPr vert="horz" wrap="square" lIns="0" tIns="0" rIns="0" bIns="0" anchor="t" anchorCtr="0">
            <a:spAutoFit/>
          </a:bodyPr>
          <a:lstStyle>
            <a:lvl1pPr algn="l">
              <a:defRPr sz="1000" cap="all" baseline="0">
                <a:solidFill>
                  <a:schemeClr val="tx2"/>
                </a:solidFill>
              </a:defRPr>
            </a:lvl1pPr>
          </a:lstStyle>
          <a:p>
            <a:r>
              <a:rPr lang="de-DE"/>
              <a:t>AWO Kreisverband Rosenheim e. V. / 10.02.2021</a:t>
            </a:r>
            <a:endParaRPr lang="de-DE" dirty="0"/>
          </a:p>
        </p:txBody>
      </p:sp>
      <p:pic>
        <p:nvPicPr>
          <p:cNvPr id="7" name="Grafik 6">
            <a:extLst>
              <a:ext uri="{FF2B5EF4-FFF2-40B4-BE49-F238E27FC236}">
                <a16:creationId xmlns:a16="http://schemas.microsoft.com/office/drawing/2014/main" id="{08B9D6C2-B3B7-44EE-82D7-B1A790FAB0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1247" t="15764" r="28176" b="16302"/>
          <a:stretch/>
        </p:blipFill>
        <p:spPr>
          <a:xfrm>
            <a:off x="7979397" y="357619"/>
            <a:ext cx="639576" cy="507600"/>
          </a:xfrm>
          <a:prstGeom prst="rect">
            <a:avLst/>
          </a:prstGeom>
        </p:spPr>
      </p:pic>
    </p:spTree>
    <p:extLst>
      <p:ext uri="{BB962C8B-B14F-4D97-AF65-F5344CB8AC3E}">
        <p14:creationId xmlns:p14="http://schemas.microsoft.com/office/powerpoint/2010/main" val="10927701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hf sldNum="0" hdr="0" dt="0"/>
  <p:txStyles>
    <p:titleStyle>
      <a:lvl1pPr algn="l" defTabSz="914400" rtl="0" eaLnBrk="1" latinLnBrk="0" hangingPunct="1">
        <a:spcBef>
          <a:spcPct val="0"/>
        </a:spcBef>
        <a:buNone/>
        <a:defRPr sz="1900" b="1" kern="1200" baseline="0">
          <a:solidFill>
            <a:schemeClr val="tx1"/>
          </a:solidFill>
          <a:latin typeface="+mn-lt"/>
          <a:ea typeface="+mj-ea"/>
          <a:cs typeface="+mj-cs"/>
        </a:defRPr>
      </a:lvl1pPr>
    </p:titleStyle>
    <p:bodyStyle>
      <a:lvl1pPr marL="0" marR="0" indent="0" algn="l" defTabSz="914400" rtl="0" eaLnBrk="1" fontAlgn="auto" latinLnBrk="0" hangingPunct="1">
        <a:lnSpc>
          <a:spcPct val="100000"/>
        </a:lnSpc>
        <a:spcBef>
          <a:spcPts val="0"/>
        </a:spcBef>
        <a:spcAft>
          <a:spcPts val="0"/>
        </a:spcAft>
        <a:buClr>
          <a:srgbClr val="E2001A"/>
        </a:buClr>
        <a:buSzTx/>
        <a:buFont typeface="Wingdings" panose="05000000000000000000" pitchFamily="2" charset="2"/>
        <a:buNone/>
        <a:tabLst/>
        <a:defRPr lang="de-DE" sz="1900" kern="1200" baseline="0" noProof="0" dirty="0" smtClean="0">
          <a:solidFill>
            <a:schemeClr val="tx1"/>
          </a:solidFill>
          <a:latin typeface="+mn-lt"/>
          <a:ea typeface="+mn-ea"/>
          <a:cs typeface="+mn-cs"/>
        </a:defRPr>
      </a:lvl1pPr>
      <a:lvl2pPr marL="628650" indent="-177800" algn="l" defTabSz="914400" rtl="0" eaLnBrk="1" latinLnBrk="0" hangingPunct="1">
        <a:spcBef>
          <a:spcPts val="0"/>
        </a:spcBef>
        <a:buClr>
          <a:schemeClr val="tx2"/>
        </a:buClr>
        <a:buSzPct val="66000"/>
        <a:buFont typeface="Wingdings" panose="05000000000000000000" pitchFamily="2" charset="2"/>
        <a:buChar char="n"/>
        <a:defRPr sz="1900" kern="1200">
          <a:solidFill>
            <a:schemeClr val="tx1"/>
          </a:solidFill>
          <a:latin typeface="+mn-lt"/>
          <a:ea typeface="+mn-ea"/>
          <a:cs typeface="+mn-cs"/>
        </a:defRPr>
      </a:lvl2pPr>
      <a:lvl3pPr marL="444500" indent="0" algn="l" defTabSz="914400" rtl="0" eaLnBrk="1" latinLnBrk="0" hangingPunct="1">
        <a:lnSpc>
          <a:spcPct val="100000"/>
        </a:lnSpc>
        <a:spcBef>
          <a:spcPts val="0"/>
        </a:spcBef>
        <a:buClr>
          <a:schemeClr val="tx2"/>
        </a:buClr>
        <a:buSzPct val="75000"/>
        <a:buFont typeface="Wingdings" panose="05000000000000000000" pitchFamily="2" charset="2"/>
        <a:buNone/>
        <a:defRPr sz="1900" kern="1200">
          <a:solidFill>
            <a:schemeClr val="tx1"/>
          </a:solidFill>
          <a:latin typeface="+mn-lt"/>
          <a:ea typeface="+mn-ea"/>
          <a:cs typeface="+mn-cs"/>
        </a:defRPr>
      </a:lvl3pPr>
      <a:lvl4pPr marL="630238" marR="0" indent="-182563" algn="l" defTabSz="914400" rtl="0" eaLnBrk="1" fontAlgn="auto" latinLnBrk="0" hangingPunct="1">
        <a:lnSpc>
          <a:spcPct val="100000"/>
        </a:lnSpc>
        <a:spcBef>
          <a:spcPts val="0"/>
        </a:spcBef>
        <a:spcAft>
          <a:spcPts val="0"/>
        </a:spcAft>
        <a:buClr>
          <a:srgbClr val="E2001A"/>
        </a:buClr>
        <a:buSzPct val="100000"/>
        <a:buFont typeface="Wingdings" panose="05000000000000000000" pitchFamily="2" charset="2"/>
        <a:buChar char="§"/>
        <a:tabLst/>
        <a:defRPr lang="de-DE" sz="1900" kern="1200" baseline="0">
          <a:solidFill>
            <a:schemeClr val="tx1"/>
          </a:solidFill>
          <a:latin typeface="+mn-lt"/>
          <a:ea typeface="+mn-ea"/>
          <a:cs typeface="+mn-cs"/>
        </a:defRPr>
      </a:lvl4pPr>
      <a:lvl5pPr marL="809625" marR="0" indent="-209550" algn="l" defTabSz="914400" rtl="0" eaLnBrk="1" fontAlgn="auto" latinLnBrk="0" hangingPunct="1">
        <a:lnSpc>
          <a:spcPct val="100000"/>
        </a:lnSpc>
        <a:spcBef>
          <a:spcPts val="0"/>
        </a:spcBef>
        <a:spcAft>
          <a:spcPts val="0"/>
        </a:spcAft>
        <a:buClr>
          <a:srgbClr val="E2001A"/>
        </a:buClr>
        <a:buSzPct val="100000"/>
        <a:buFont typeface="Arial Black" panose="020B0A04020102020204" pitchFamily="34" charset="0"/>
        <a:buChar char="−"/>
        <a:tabLst/>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sb.mangfall@awo-rosenheim.de" TargetMode="External"/><Relationship Id="rId2" Type="http://schemas.openxmlformats.org/officeDocument/2006/relationships/hyperlink" Target="https://www.awo-rosenheim.de/mittagsbetreuun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mb.mangfallschule@awo-rosenheim.de"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cid:78334139-d41d-43ba-a338-89c765e9d465@eurprd01.prod.exchangelabs.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EB17F61-2BFB-4A1C-B339-F17E148839C7}"/>
              </a:ext>
            </a:extLst>
          </p:cNvPr>
          <p:cNvSpPr>
            <a:spLocks noGrp="1"/>
          </p:cNvSpPr>
          <p:nvPr>
            <p:ph type="ctrTitle"/>
          </p:nvPr>
        </p:nvSpPr>
        <p:spPr>
          <a:xfrm>
            <a:off x="673655" y="1296533"/>
            <a:ext cx="4001297" cy="568538"/>
          </a:xfrm>
        </p:spPr>
        <p:txBody>
          <a:bodyPr/>
          <a:lstStyle/>
          <a:p>
            <a:r>
              <a:rPr lang="de-DE" dirty="0"/>
              <a:t>Mittagsbetreuung</a:t>
            </a:r>
          </a:p>
        </p:txBody>
      </p:sp>
      <p:sp>
        <p:nvSpPr>
          <p:cNvPr id="3" name="Fußzeilenplatzhalter 2"/>
          <p:cNvSpPr>
            <a:spLocks noGrp="1"/>
          </p:cNvSpPr>
          <p:nvPr>
            <p:ph type="ftr" sz="quarter" idx="11"/>
          </p:nvPr>
        </p:nvSpPr>
        <p:spPr>
          <a:xfrm>
            <a:off x="719999" y="6375600"/>
            <a:ext cx="6660000" cy="153888"/>
          </a:xfrm>
        </p:spPr>
        <p:txBody>
          <a:bodyPr/>
          <a:lstStyle/>
          <a:p>
            <a:r>
              <a:rPr lang="de-DE" dirty="0"/>
              <a:t>AWO Kreisverband Rosenheim e. V. / 22.02.24</a:t>
            </a:r>
          </a:p>
        </p:txBody>
      </p:sp>
      <p:sp>
        <p:nvSpPr>
          <p:cNvPr id="13" name="Untertitel 12">
            <a:extLst>
              <a:ext uri="{FF2B5EF4-FFF2-40B4-BE49-F238E27FC236}">
                <a16:creationId xmlns:a16="http://schemas.microsoft.com/office/drawing/2014/main" id="{120729B8-501C-44A1-913A-2AA5DD82AD44}"/>
              </a:ext>
            </a:extLst>
          </p:cNvPr>
          <p:cNvSpPr>
            <a:spLocks noGrp="1"/>
          </p:cNvSpPr>
          <p:nvPr>
            <p:ph type="subTitle" idx="1"/>
          </p:nvPr>
        </p:nvSpPr>
        <p:spPr>
          <a:xfrm>
            <a:off x="673655" y="1986909"/>
            <a:ext cx="3513984" cy="568538"/>
          </a:xfrm>
        </p:spPr>
        <p:txBody>
          <a:bodyPr/>
          <a:lstStyle/>
          <a:p>
            <a:pPr lvl="0"/>
            <a:r>
              <a:rPr lang="de-DE" dirty="0"/>
              <a:t>Mangfallschule</a:t>
            </a:r>
          </a:p>
        </p:txBody>
      </p:sp>
      <p:sp>
        <p:nvSpPr>
          <p:cNvPr id="14" name="Textplatzhalter 13">
            <a:extLst>
              <a:ext uri="{FF2B5EF4-FFF2-40B4-BE49-F238E27FC236}">
                <a16:creationId xmlns:a16="http://schemas.microsoft.com/office/drawing/2014/main" id="{75FEB6DE-DCAD-4C00-9588-0E58F47EA671}"/>
              </a:ext>
            </a:extLst>
          </p:cNvPr>
          <p:cNvSpPr>
            <a:spLocks noGrp="1"/>
          </p:cNvSpPr>
          <p:nvPr>
            <p:ph type="body" sz="quarter" idx="12"/>
          </p:nvPr>
        </p:nvSpPr>
        <p:spPr>
          <a:xfrm>
            <a:off x="673655" y="2675393"/>
            <a:ext cx="2821487" cy="568538"/>
          </a:xfrm>
        </p:spPr>
        <p:txBody>
          <a:bodyPr/>
          <a:lstStyle/>
          <a:p>
            <a:r>
              <a:rPr lang="de-DE" dirty="0"/>
              <a:t>Kolbermoor</a:t>
            </a:r>
          </a:p>
        </p:txBody>
      </p:sp>
      <p:sp>
        <p:nvSpPr>
          <p:cNvPr id="2" name="Textfeld 1"/>
          <p:cNvSpPr txBox="1"/>
          <p:nvPr/>
        </p:nvSpPr>
        <p:spPr>
          <a:xfrm>
            <a:off x="576943" y="5181600"/>
            <a:ext cx="6172200" cy="1169551"/>
          </a:xfrm>
          <a:prstGeom prst="rect">
            <a:avLst/>
          </a:prstGeom>
          <a:noFill/>
        </p:spPr>
        <p:txBody>
          <a:bodyPr wrap="square" rtlCol="0">
            <a:spAutoFit/>
          </a:bodyPr>
          <a:lstStyle/>
          <a:p>
            <a:r>
              <a:rPr lang="de-DE" sz="1400" dirty="0" err="1"/>
              <a:t>Haßlerstr</a:t>
            </a:r>
            <a:r>
              <a:rPr lang="de-DE" sz="1400" dirty="0"/>
              <a:t>. 6</a:t>
            </a:r>
          </a:p>
          <a:p>
            <a:r>
              <a:rPr lang="de-DE" sz="1400" dirty="0"/>
              <a:t>83059 Kolbermoor</a:t>
            </a:r>
          </a:p>
          <a:p>
            <a:endParaRPr lang="de-DE" sz="1400" dirty="0"/>
          </a:p>
          <a:p>
            <a:r>
              <a:rPr lang="de-DE" sz="1400" dirty="0"/>
              <a:t>Tel.: 08031/941270</a:t>
            </a:r>
          </a:p>
          <a:p>
            <a:r>
              <a:rPr lang="de-DE" sz="1400" dirty="0"/>
              <a:t>E-Mail: sb.mangfallschule@awo-rosenheim.de</a:t>
            </a:r>
          </a:p>
        </p:txBody>
      </p:sp>
      <p:pic>
        <p:nvPicPr>
          <p:cNvPr id="5" name="Grafik 4" descr="Ein Bild, das Bett, Person, drinnen, legend enthält.&#10;&#10;Automatisch generierte Beschreibung">
            <a:extLst>
              <a:ext uri="{FF2B5EF4-FFF2-40B4-BE49-F238E27FC236}">
                <a16:creationId xmlns:a16="http://schemas.microsoft.com/office/drawing/2014/main" id="{D97DFB2F-C659-49E3-A0C1-96D3CD7E6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561" y="3600000"/>
            <a:ext cx="3960000" cy="2639999"/>
          </a:xfrm>
          <a:prstGeom prst="rect">
            <a:avLst/>
          </a:prstGeom>
        </p:spPr>
      </p:pic>
    </p:spTree>
    <p:extLst>
      <p:ext uri="{BB962C8B-B14F-4D97-AF65-F5344CB8AC3E}">
        <p14:creationId xmlns:p14="http://schemas.microsoft.com/office/powerpoint/2010/main" val="2128659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50"/>
          <p:cNvSpPr>
            <a:spLocks noGrp="1"/>
          </p:cNvSpPr>
          <p:nvPr>
            <p:ph type="title"/>
          </p:nvPr>
        </p:nvSpPr>
        <p:spPr/>
        <p:txBody>
          <a:bodyPr/>
          <a:lstStyle/>
          <a:p>
            <a:pPr lvl="0"/>
            <a:r>
              <a:rPr lang="de-DE" dirty="0"/>
              <a:t>Freizeitgestaltung</a:t>
            </a:r>
          </a:p>
        </p:txBody>
      </p:sp>
      <p:sp>
        <p:nvSpPr>
          <p:cNvPr id="6" name="Fußzeilenplatzhalter 5"/>
          <p:cNvSpPr>
            <a:spLocks noGrp="1"/>
          </p:cNvSpPr>
          <p:nvPr>
            <p:ph type="ftr" sz="quarter" idx="11"/>
          </p:nvPr>
        </p:nvSpPr>
        <p:spPr>
          <a:xfrm>
            <a:off x="719999" y="6375541"/>
            <a:ext cx="6660000" cy="461665"/>
          </a:xfrm>
        </p:spPr>
        <p:txBody>
          <a:bodyPr/>
          <a:lstStyle/>
          <a:p>
            <a:r>
              <a:rPr lang="de-DE" dirty="0"/>
              <a:t>AWO Kreisverband Rosenheim e. V. /22.02.24</a:t>
            </a:r>
          </a:p>
          <a:p>
            <a:endParaRPr lang="de-DE" dirty="0"/>
          </a:p>
          <a:p>
            <a:endParaRPr lang="de-DE" dirty="0"/>
          </a:p>
        </p:txBody>
      </p:sp>
      <p:sp>
        <p:nvSpPr>
          <p:cNvPr id="3" name="Textplatzhalter 2">
            <a:extLst>
              <a:ext uri="{FF2B5EF4-FFF2-40B4-BE49-F238E27FC236}">
                <a16:creationId xmlns:a16="http://schemas.microsoft.com/office/drawing/2014/main" id="{A5044B09-4F9F-45BA-AB6C-B6A2D56EC700}"/>
              </a:ext>
            </a:extLst>
          </p:cNvPr>
          <p:cNvSpPr>
            <a:spLocks noGrp="1"/>
          </p:cNvSpPr>
          <p:nvPr>
            <p:ph type="body" sz="quarter" idx="15"/>
          </p:nvPr>
        </p:nvSpPr>
        <p:spPr>
          <a:xfrm>
            <a:off x="717198" y="540000"/>
            <a:ext cx="2819215" cy="197510"/>
          </a:xfrm>
        </p:spPr>
        <p:txBody>
          <a:bodyPr/>
          <a:lstStyle/>
          <a:p>
            <a:r>
              <a:rPr lang="de-DE"/>
              <a:t>Mittagsbetreuung MangfallschuLe</a:t>
            </a:r>
            <a:endParaRPr lang="de-DE" dirty="0"/>
          </a:p>
        </p:txBody>
      </p:sp>
      <p:sp>
        <p:nvSpPr>
          <p:cNvPr id="21" name="Textplatzhalter 20">
            <a:extLst>
              <a:ext uri="{FF2B5EF4-FFF2-40B4-BE49-F238E27FC236}">
                <a16:creationId xmlns:a16="http://schemas.microsoft.com/office/drawing/2014/main" id="{E238A771-909B-4A3D-A443-13D66A3FD942}"/>
              </a:ext>
            </a:extLst>
          </p:cNvPr>
          <p:cNvSpPr>
            <a:spLocks noGrp="1"/>
          </p:cNvSpPr>
          <p:nvPr>
            <p:ph type="body" sz="quarter" idx="16"/>
          </p:nvPr>
        </p:nvSpPr>
        <p:spPr/>
        <p:txBody>
          <a:bodyPr/>
          <a:lstStyle/>
          <a:p>
            <a:r>
              <a:rPr lang="de-DE" dirty="0"/>
              <a:t>Freizeitangebote</a:t>
            </a:r>
          </a:p>
          <a:p>
            <a:endParaRPr lang="de-DE" dirty="0"/>
          </a:p>
        </p:txBody>
      </p:sp>
      <p:sp>
        <p:nvSpPr>
          <p:cNvPr id="47" name="Inhaltsplatzhalter 46"/>
          <p:cNvSpPr>
            <a:spLocks noGrp="1"/>
          </p:cNvSpPr>
          <p:nvPr>
            <p:ph type="body" sz="quarter" idx="17"/>
          </p:nvPr>
        </p:nvSpPr>
        <p:spPr>
          <a:xfrm>
            <a:off x="798490" y="2343955"/>
            <a:ext cx="3966457" cy="3612019"/>
          </a:xfrm>
        </p:spPr>
        <p:txBody>
          <a:bodyPr/>
          <a:lstStyle/>
          <a:p>
            <a:r>
              <a:rPr lang="de-DE" dirty="0"/>
              <a:t>Für das Entstehen und Erleben von Gemeinschaft , aber auch zur Entspannung und Unterhaltung nach einem Schulvormitttag sind altersadäquate Freizeitangebote besonders wichtig. Die Fülle reicht vom Vorlesen, Spielen mit den Kindern, Bastelangeboten, Malen und Zeichnen bis hin zu eine Reihe von Brettspielen oder spielerischen Bewegungsangeboten im Freien.</a:t>
            </a:r>
          </a:p>
        </p:txBody>
      </p:sp>
      <p:pic>
        <p:nvPicPr>
          <p:cNvPr id="5" name="Grafik 4" descr="Ein Bild, das Person, klein, drinnen, Mädchen enthält.&#10;&#10;Automatisch generierte Beschreibung">
            <a:extLst>
              <a:ext uri="{FF2B5EF4-FFF2-40B4-BE49-F238E27FC236}">
                <a16:creationId xmlns:a16="http://schemas.microsoft.com/office/drawing/2014/main" id="{D293B9B3-B5E3-484D-BE46-F52F764F53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1154" y="3600000"/>
            <a:ext cx="3960000" cy="2640000"/>
          </a:xfrm>
          <a:prstGeom prst="rect">
            <a:avLst/>
          </a:prstGeom>
        </p:spPr>
      </p:pic>
    </p:spTree>
    <p:extLst>
      <p:ext uri="{BB962C8B-B14F-4D97-AF65-F5344CB8AC3E}">
        <p14:creationId xmlns:p14="http://schemas.microsoft.com/office/powerpoint/2010/main" val="138460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1F471-5E3B-4176-9321-930EDFAB604A}"/>
              </a:ext>
            </a:extLst>
          </p:cNvPr>
          <p:cNvSpPr>
            <a:spLocks noGrp="1"/>
          </p:cNvSpPr>
          <p:nvPr>
            <p:ph type="title"/>
          </p:nvPr>
        </p:nvSpPr>
        <p:spPr/>
        <p:txBody>
          <a:bodyPr/>
          <a:lstStyle/>
          <a:p>
            <a:r>
              <a:rPr lang="de-DE" dirty="0"/>
              <a:t>Anmeldung</a:t>
            </a:r>
          </a:p>
        </p:txBody>
      </p:sp>
      <p:sp>
        <p:nvSpPr>
          <p:cNvPr id="3" name="Foliennummernplatzhalter 2">
            <a:extLst>
              <a:ext uri="{FF2B5EF4-FFF2-40B4-BE49-F238E27FC236}">
                <a16:creationId xmlns:a16="http://schemas.microsoft.com/office/drawing/2014/main" id="{250079EC-B653-464E-AAEE-CFBBBBC38D50}"/>
              </a:ext>
            </a:extLst>
          </p:cNvPr>
          <p:cNvSpPr>
            <a:spLocks noGrp="1"/>
          </p:cNvSpPr>
          <p:nvPr>
            <p:ph type="sldNum" sz="quarter" idx="10"/>
          </p:nvPr>
        </p:nvSpPr>
        <p:spPr/>
        <p:txBody>
          <a:bodyPr/>
          <a:lstStyle/>
          <a:p>
            <a:r>
              <a:rPr lang="de-DE" dirty="0"/>
              <a:t> SEITE </a:t>
            </a:r>
            <a:fld id="{0B00A24D-5804-491B-8E75-D94872E9DAC3}" type="slidenum">
              <a:rPr lang="de-DE" smtClean="0"/>
              <a:pPr/>
              <a:t>11</a:t>
            </a:fld>
            <a:endParaRPr lang="de-DE" dirty="0"/>
          </a:p>
        </p:txBody>
      </p:sp>
      <p:sp>
        <p:nvSpPr>
          <p:cNvPr id="4" name="Fußzeilenplatzhalter 3">
            <a:extLst>
              <a:ext uri="{FF2B5EF4-FFF2-40B4-BE49-F238E27FC236}">
                <a16:creationId xmlns:a16="http://schemas.microsoft.com/office/drawing/2014/main" id="{E55087A5-42F7-4601-9006-E8DFCF9AA307}"/>
              </a:ext>
            </a:extLst>
          </p:cNvPr>
          <p:cNvSpPr>
            <a:spLocks noGrp="1"/>
          </p:cNvSpPr>
          <p:nvPr>
            <p:ph type="ftr" sz="quarter" idx="11"/>
          </p:nvPr>
        </p:nvSpPr>
        <p:spPr>
          <a:xfrm>
            <a:off x="719999" y="6375541"/>
            <a:ext cx="6660000" cy="461665"/>
          </a:xfrm>
        </p:spPr>
        <p:txBody>
          <a:bodyPr/>
          <a:lstStyle/>
          <a:p>
            <a:r>
              <a:rPr lang="de-DE" dirty="0"/>
              <a:t>AWO Kreisverband Rosenheim e. V. /22.02.24</a:t>
            </a:r>
          </a:p>
          <a:p>
            <a:endParaRPr lang="de-DE" dirty="0"/>
          </a:p>
          <a:p>
            <a:endParaRPr lang="de-DE" dirty="0"/>
          </a:p>
        </p:txBody>
      </p:sp>
      <p:sp>
        <p:nvSpPr>
          <p:cNvPr id="7" name="Textplatzhalter 6">
            <a:extLst>
              <a:ext uri="{FF2B5EF4-FFF2-40B4-BE49-F238E27FC236}">
                <a16:creationId xmlns:a16="http://schemas.microsoft.com/office/drawing/2014/main" id="{EE209BD5-CA02-4D7D-A273-EB4BCD9DF7BD}"/>
              </a:ext>
            </a:extLst>
          </p:cNvPr>
          <p:cNvSpPr>
            <a:spLocks noGrp="1"/>
          </p:cNvSpPr>
          <p:nvPr>
            <p:ph type="body" sz="quarter" idx="17"/>
          </p:nvPr>
        </p:nvSpPr>
        <p:spPr>
          <a:xfrm>
            <a:off x="717199" y="1657349"/>
            <a:ext cx="8093426" cy="4729205"/>
          </a:xfrm>
        </p:spPr>
        <p:txBody>
          <a:bodyPr/>
          <a:lstStyle/>
          <a:p>
            <a:r>
              <a:rPr lang="de-DE" dirty="0"/>
              <a:t>Die Anmeldung findet für das Schuljahr 2024/2025</a:t>
            </a:r>
            <a:br>
              <a:rPr lang="de-DE" dirty="0"/>
            </a:br>
            <a:r>
              <a:rPr lang="de-DE" b="1" dirty="0"/>
              <a:t>per Mail </a:t>
            </a:r>
            <a:r>
              <a:rPr lang="de-DE" dirty="0"/>
              <a:t>(bitte keine Fotos)</a:t>
            </a:r>
            <a:r>
              <a:rPr lang="de-DE" b="1" dirty="0"/>
              <a:t> bzw. Post </a:t>
            </a:r>
            <a:r>
              <a:rPr lang="de-DE" dirty="0"/>
              <a:t>über die </a:t>
            </a:r>
            <a:br>
              <a:rPr lang="de-DE" dirty="0"/>
            </a:br>
            <a:r>
              <a:rPr lang="de-DE" dirty="0"/>
              <a:t>Mittagsbetreuung Mangfallschule statt (gerne auch per Einwurf in den Briefkasten)</a:t>
            </a:r>
          </a:p>
          <a:p>
            <a:endParaRPr lang="de-DE" dirty="0"/>
          </a:p>
          <a:p>
            <a:r>
              <a:rPr lang="de-DE" dirty="0"/>
              <a:t>Das Buchungsformular und die aktuelle Satzung finden Sie in Internet unter </a:t>
            </a:r>
          </a:p>
          <a:p>
            <a:r>
              <a:rPr lang="de-DE" dirty="0">
                <a:solidFill>
                  <a:schemeClr val="tx2"/>
                </a:solidFill>
                <a:hlinkClick r:id="rId2">
                  <a:extLst>
                    <a:ext uri="{A12FA001-AC4F-418D-AE19-62706E023703}">
                      <ahyp:hlinkClr xmlns:ahyp="http://schemas.microsoft.com/office/drawing/2018/hyperlinkcolor" val="tx"/>
                    </a:ext>
                  </a:extLst>
                </a:hlinkClick>
              </a:rPr>
              <a:t>https://www.awo-rosenheim.de/mittagsbetreuung/</a:t>
            </a:r>
            <a:endParaRPr lang="de-DE" dirty="0">
              <a:solidFill>
                <a:schemeClr val="tx2"/>
              </a:solidFill>
            </a:endParaRPr>
          </a:p>
          <a:p>
            <a:endParaRPr lang="de-DE" dirty="0"/>
          </a:p>
          <a:p>
            <a:r>
              <a:rPr lang="de-DE" dirty="0"/>
              <a:t>Nach form- und fristgerechtem Eingang bis zum </a:t>
            </a:r>
            <a:r>
              <a:rPr lang="de-DE" b="1" dirty="0"/>
              <a:t>22.04.2024</a:t>
            </a:r>
            <a:r>
              <a:rPr lang="de-DE" dirty="0"/>
              <a:t> des Buchungsformulars in der Einrichtung sichten wir die Anmeldung. Danach erhalten Sie Ihren verbindlichen Betreuungsvertrag.</a:t>
            </a:r>
          </a:p>
          <a:p>
            <a:endParaRPr lang="de-DE" b="1" dirty="0"/>
          </a:p>
          <a:p>
            <a:r>
              <a:rPr lang="de-DE" dirty="0">
                <a:hlinkClick r:id="rId3"/>
              </a:rPr>
              <a:t>sb.mangfall@awo-rosenheim.de</a:t>
            </a:r>
            <a:r>
              <a:rPr lang="de-DE" dirty="0"/>
              <a:t> </a:t>
            </a:r>
          </a:p>
          <a:p>
            <a:endParaRPr lang="de-DE" dirty="0"/>
          </a:p>
          <a:p>
            <a:r>
              <a:rPr lang="nb-NO" dirty="0"/>
              <a:t>Mittagsbetreuung Mangfallschule</a:t>
            </a:r>
          </a:p>
          <a:p>
            <a:r>
              <a:rPr lang="nb-NO" dirty="0"/>
              <a:t>Haßlerstr. 6, 83059 Kolbermoor</a:t>
            </a:r>
            <a:endParaRPr lang="de-DE" dirty="0"/>
          </a:p>
        </p:txBody>
      </p:sp>
      <p:sp>
        <p:nvSpPr>
          <p:cNvPr id="8" name="Textplatzhalter 54">
            <a:extLst>
              <a:ext uri="{FF2B5EF4-FFF2-40B4-BE49-F238E27FC236}">
                <a16:creationId xmlns:a16="http://schemas.microsoft.com/office/drawing/2014/main" id="{AAE019B4-0D2F-4F40-BD5F-F984BE452C91}"/>
              </a:ext>
            </a:extLst>
          </p:cNvPr>
          <p:cNvSpPr>
            <a:spLocks noGrp="1"/>
          </p:cNvSpPr>
          <p:nvPr>
            <p:ph type="body" sz="quarter" idx="15"/>
          </p:nvPr>
        </p:nvSpPr>
        <p:spPr>
          <a:xfrm>
            <a:off x="717198" y="540000"/>
            <a:ext cx="2819215" cy="197510"/>
          </a:xfrm>
        </p:spPr>
        <p:txBody>
          <a:bodyPr/>
          <a:lstStyle/>
          <a:p>
            <a:r>
              <a:rPr lang="de-DE"/>
              <a:t>Mittagsbetreuung MangfallschuLe</a:t>
            </a:r>
            <a:endParaRPr lang="de-DE" dirty="0"/>
          </a:p>
        </p:txBody>
      </p:sp>
    </p:spTree>
    <p:extLst>
      <p:ext uri="{BB962C8B-B14F-4D97-AF65-F5344CB8AC3E}">
        <p14:creationId xmlns:p14="http://schemas.microsoft.com/office/powerpoint/2010/main" val="235935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1F471-5E3B-4176-9321-930EDFAB604A}"/>
              </a:ext>
            </a:extLst>
          </p:cNvPr>
          <p:cNvSpPr>
            <a:spLocks noGrp="1"/>
          </p:cNvSpPr>
          <p:nvPr>
            <p:ph type="title"/>
          </p:nvPr>
        </p:nvSpPr>
        <p:spPr/>
        <p:txBody>
          <a:bodyPr/>
          <a:lstStyle/>
          <a:p>
            <a:r>
              <a:rPr lang="de-DE" dirty="0"/>
              <a:t>Noch Fragen?</a:t>
            </a:r>
          </a:p>
        </p:txBody>
      </p:sp>
      <p:sp>
        <p:nvSpPr>
          <p:cNvPr id="3" name="Foliennummernplatzhalter 2">
            <a:extLst>
              <a:ext uri="{FF2B5EF4-FFF2-40B4-BE49-F238E27FC236}">
                <a16:creationId xmlns:a16="http://schemas.microsoft.com/office/drawing/2014/main" id="{250079EC-B653-464E-AAEE-CFBBBBC38D50}"/>
              </a:ext>
            </a:extLst>
          </p:cNvPr>
          <p:cNvSpPr>
            <a:spLocks noGrp="1"/>
          </p:cNvSpPr>
          <p:nvPr>
            <p:ph type="sldNum" sz="quarter" idx="10"/>
          </p:nvPr>
        </p:nvSpPr>
        <p:spPr/>
        <p:txBody>
          <a:bodyPr/>
          <a:lstStyle/>
          <a:p>
            <a:r>
              <a:rPr lang="de-DE" dirty="0"/>
              <a:t> SEITE </a:t>
            </a:r>
            <a:fld id="{0B00A24D-5804-491B-8E75-D94872E9DAC3}" type="slidenum">
              <a:rPr lang="de-DE" smtClean="0"/>
              <a:pPr/>
              <a:t>12</a:t>
            </a:fld>
            <a:endParaRPr lang="de-DE" dirty="0"/>
          </a:p>
        </p:txBody>
      </p:sp>
      <p:sp>
        <p:nvSpPr>
          <p:cNvPr id="4" name="Fußzeilenplatzhalter 3">
            <a:extLst>
              <a:ext uri="{FF2B5EF4-FFF2-40B4-BE49-F238E27FC236}">
                <a16:creationId xmlns:a16="http://schemas.microsoft.com/office/drawing/2014/main" id="{E55087A5-42F7-4601-9006-E8DFCF9AA307}"/>
              </a:ext>
            </a:extLst>
          </p:cNvPr>
          <p:cNvSpPr>
            <a:spLocks noGrp="1"/>
          </p:cNvSpPr>
          <p:nvPr>
            <p:ph type="ftr" sz="quarter" idx="11"/>
          </p:nvPr>
        </p:nvSpPr>
        <p:spPr>
          <a:xfrm>
            <a:off x="719999" y="6375541"/>
            <a:ext cx="6660000" cy="461665"/>
          </a:xfrm>
        </p:spPr>
        <p:txBody>
          <a:bodyPr/>
          <a:lstStyle/>
          <a:p>
            <a:r>
              <a:rPr lang="de-DE" dirty="0"/>
              <a:t>AWO Kreisverband Rosenheim e. V. /22.02.24</a:t>
            </a:r>
          </a:p>
          <a:p>
            <a:endParaRPr lang="de-DE" dirty="0"/>
          </a:p>
          <a:p>
            <a:endParaRPr lang="de-DE" dirty="0"/>
          </a:p>
        </p:txBody>
      </p:sp>
      <p:sp>
        <p:nvSpPr>
          <p:cNvPr id="7" name="Textplatzhalter 6">
            <a:extLst>
              <a:ext uri="{FF2B5EF4-FFF2-40B4-BE49-F238E27FC236}">
                <a16:creationId xmlns:a16="http://schemas.microsoft.com/office/drawing/2014/main" id="{EE209BD5-CA02-4D7D-A273-EB4BCD9DF7BD}"/>
              </a:ext>
            </a:extLst>
          </p:cNvPr>
          <p:cNvSpPr>
            <a:spLocks noGrp="1"/>
          </p:cNvSpPr>
          <p:nvPr>
            <p:ph type="body" sz="quarter" idx="17"/>
          </p:nvPr>
        </p:nvSpPr>
        <p:spPr>
          <a:xfrm>
            <a:off x="717199" y="1657349"/>
            <a:ext cx="8093426" cy="4729205"/>
          </a:xfrm>
        </p:spPr>
        <p:txBody>
          <a:bodyPr/>
          <a:lstStyle/>
          <a:p>
            <a:r>
              <a:rPr lang="de-DE" dirty="0"/>
              <a:t>Bei Fragen können Sie sich gerne telefonisch bei uns melden.</a:t>
            </a:r>
          </a:p>
          <a:p>
            <a:endParaRPr lang="de-DE" dirty="0"/>
          </a:p>
          <a:p>
            <a:r>
              <a:rPr lang="de-DE" dirty="0"/>
              <a:t>Wir sind während der Schulzeit für Sie da:</a:t>
            </a:r>
          </a:p>
          <a:p>
            <a:endParaRPr lang="de-DE" dirty="0"/>
          </a:p>
          <a:p>
            <a:r>
              <a:rPr lang="de-DE" dirty="0"/>
              <a:t>Montag bis Freitag </a:t>
            </a:r>
          </a:p>
          <a:p>
            <a:r>
              <a:rPr lang="de-DE" dirty="0"/>
              <a:t>von 11:20-16:00 Uhr</a:t>
            </a:r>
          </a:p>
          <a:p>
            <a:br>
              <a:rPr lang="de-DE" dirty="0"/>
            </a:br>
            <a:r>
              <a:rPr lang="de-DE" dirty="0"/>
              <a:t>Tel.: 0 80 31 / 941 270</a:t>
            </a:r>
          </a:p>
          <a:p>
            <a:r>
              <a:rPr lang="de-DE" dirty="0"/>
              <a:t>oder per Mail unter</a:t>
            </a:r>
          </a:p>
          <a:p>
            <a:endParaRPr lang="de-DE" b="1" dirty="0"/>
          </a:p>
          <a:p>
            <a:r>
              <a:rPr lang="de-DE" dirty="0">
                <a:hlinkClick r:id="rId2"/>
              </a:rPr>
              <a:t>sb.mangfallschule@awo-rosenheim.de</a:t>
            </a:r>
            <a:endParaRPr lang="de-DE" dirty="0"/>
          </a:p>
          <a:p>
            <a:endParaRPr lang="de-DE" dirty="0"/>
          </a:p>
          <a:p>
            <a:endParaRPr lang="de-DE" dirty="0"/>
          </a:p>
        </p:txBody>
      </p:sp>
      <p:sp>
        <p:nvSpPr>
          <p:cNvPr id="8" name="Textplatzhalter 54">
            <a:extLst>
              <a:ext uri="{FF2B5EF4-FFF2-40B4-BE49-F238E27FC236}">
                <a16:creationId xmlns:a16="http://schemas.microsoft.com/office/drawing/2014/main" id="{AAE019B4-0D2F-4F40-BD5F-F984BE452C91}"/>
              </a:ext>
            </a:extLst>
          </p:cNvPr>
          <p:cNvSpPr>
            <a:spLocks noGrp="1"/>
          </p:cNvSpPr>
          <p:nvPr>
            <p:ph type="body" sz="quarter" idx="15"/>
          </p:nvPr>
        </p:nvSpPr>
        <p:spPr>
          <a:xfrm>
            <a:off x="717198" y="540000"/>
            <a:ext cx="2819215" cy="197510"/>
          </a:xfrm>
        </p:spPr>
        <p:txBody>
          <a:bodyPr/>
          <a:lstStyle/>
          <a:p>
            <a:r>
              <a:rPr lang="de-DE"/>
              <a:t>Mittagsbetreuung MangfallschuLe</a:t>
            </a:r>
            <a:endParaRPr lang="de-DE" dirty="0"/>
          </a:p>
        </p:txBody>
      </p:sp>
      <p:sp>
        <p:nvSpPr>
          <p:cNvPr id="5" name="Rechteck 4">
            <a:extLst>
              <a:ext uri="{FF2B5EF4-FFF2-40B4-BE49-F238E27FC236}">
                <a16:creationId xmlns:a16="http://schemas.microsoft.com/office/drawing/2014/main" id="{FF97341E-2B4F-4B91-ADF0-C87F9EDD9FBB}"/>
              </a:ext>
            </a:extLst>
          </p:cNvPr>
          <p:cNvSpPr/>
          <p:nvPr/>
        </p:nvSpPr>
        <p:spPr>
          <a:xfrm>
            <a:off x="3590925" y="3284133"/>
            <a:ext cx="4572000" cy="369332"/>
          </a:xfrm>
          <a:prstGeom prst="rect">
            <a:avLst/>
          </a:prstGeom>
        </p:spPr>
        <p:txBody>
          <a:bodyPr>
            <a:spAutoFit/>
          </a:bodyPr>
          <a:lstStyle/>
          <a:p>
            <a:pPr algn="r"/>
            <a:endParaRPr lang="de-DE" dirty="0"/>
          </a:p>
        </p:txBody>
      </p:sp>
    </p:spTree>
    <p:extLst>
      <p:ext uri="{BB962C8B-B14F-4D97-AF65-F5344CB8AC3E}">
        <p14:creationId xmlns:p14="http://schemas.microsoft.com/office/powerpoint/2010/main" val="310167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AA0EA-8408-4F14-B789-15ADFA5C2438}"/>
              </a:ext>
            </a:extLst>
          </p:cNvPr>
          <p:cNvSpPr>
            <a:spLocks noGrp="1"/>
          </p:cNvSpPr>
          <p:nvPr>
            <p:ph type="ctrTitle"/>
          </p:nvPr>
        </p:nvSpPr>
        <p:spPr/>
        <p:txBody>
          <a:bodyPr/>
          <a:lstStyle/>
          <a:p>
            <a:r>
              <a:rPr lang="de-DE" dirty="0"/>
              <a:t>Vielen Dank für Ihre</a:t>
            </a:r>
            <a:br>
              <a:rPr lang="de-DE" dirty="0"/>
            </a:br>
            <a:r>
              <a:rPr lang="de-DE" dirty="0"/>
              <a:t>Aufmerksamkeit!</a:t>
            </a:r>
          </a:p>
        </p:txBody>
      </p:sp>
      <p:sp>
        <p:nvSpPr>
          <p:cNvPr id="4" name="Fußzeilenplatzhalter 3">
            <a:extLst>
              <a:ext uri="{FF2B5EF4-FFF2-40B4-BE49-F238E27FC236}">
                <a16:creationId xmlns:a16="http://schemas.microsoft.com/office/drawing/2014/main" id="{C8EBD22C-9C25-456A-9B20-4326A86FB871}"/>
              </a:ext>
            </a:extLst>
          </p:cNvPr>
          <p:cNvSpPr>
            <a:spLocks noGrp="1"/>
          </p:cNvSpPr>
          <p:nvPr>
            <p:ph type="ftr" sz="quarter" idx="4294967295"/>
          </p:nvPr>
        </p:nvSpPr>
        <p:spPr>
          <a:xfrm>
            <a:off x="0" y="6375400"/>
            <a:ext cx="6659563" cy="153988"/>
          </a:xfrm>
        </p:spPr>
        <p:txBody>
          <a:bodyPr/>
          <a:lstStyle/>
          <a:p>
            <a:r>
              <a:rPr lang="de-DE"/>
              <a:t>AWO Kreisverband Rosenheim e. V. / 10.02.2021</a:t>
            </a:r>
            <a:endParaRPr lang="de-DE" dirty="0"/>
          </a:p>
        </p:txBody>
      </p:sp>
    </p:spTree>
    <p:extLst>
      <p:ext uri="{BB962C8B-B14F-4D97-AF65-F5344CB8AC3E}">
        <p14:creationId xmlns:p14="http://schemas.microsoft.com/office/powerpoint/2010/main" val="416560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50"/>
          <p:cNvSpPr>
            <a:spLocks noGrp="1"/>
          </p:cNvSpPr>
          <p:nvPr>
            <p:ph type="title"/>
          </p:nvPr>
        </p:nvSpPr>
        <p:spPr>
          <a:xfrm>
            <a:off x="720000" y="1222427"/>
            <a:ext cx="6660000" cy="384721"/>
          </a:xfrm>
        </p:spPr>
        <p:txBody>
          <a:bodyPr/>
          <a:lstStyle/>
          <a:p>
            <a:pPr lvl="0"/>
            <a:r>
              <a:rPr lang="de-DE" dirty="0"/>
              <a:t>Träger der Mittagsbetreuung</a:t>
            </a:r>
          </a:p>
        </p:txBody>
      </p:sp>
      <p:sp>
        <p:nvSpPr>
          <p:cNvPr id="6" name="Fußzeilenplatzhalter 5"/>
          <p:cNvSpPr>
            <a:spLocks noGrp="1"/>
          </p:cNvSpPr>
          <p:nvPr>
            <p:ph type="ftr" sz="quarter" idx="11"/>
          </p:nvPr>
        </p:nvSpPr>
        <p:spPr>
          <a:xfrm>
            <a:off x="719999" y="6375541"/>
            <a:ext cx="6660000" cy="461665"/>
          </a:xfrm>
        </p:spPr>
        <p:txBody>
          <a:bodyPr/>
          <a:lstStyle/>
          <a:p>
            <a:r>
              <a:rPr lang="de-DE" dirty="0"/>
              <a:t>AWO Kreisverband Rosenheim e. V. /22.02.24</a:t>
            </a:r>
          </a:p>
          <a:p>
            <a:endParaRPr lang="de-DE" dirty="0"/>
          </a:p>
          <a:p>
            <a:r>
              <a:rPr lang="de-DE" dirty="0"/>
              <a:t>´</a:t>
            </a:r>
          </a:p>
        </p:txBody>
      </p:sp>
      <p:sp>
        <p:nvSpPr>
          <p:cNvPr id="3" name="Textplatzhalter 2">
            <a:extLst>
              <a:ext uri="{FF2B5EF4-FFF2-40B4-BE49-F238E27FC236}">
                <a16:creationId xmlns:a16="http://schemas.microsoft.com/office/drawing/2014/main" id="{A5044B09-4F9F-45BA-AB6C-B6A2D56EC700}"/>
              </a:ext>
            </a:extLst>
          </p:cNvPr>
          <p:cNvSpPr>
            <a:spLocks noGrp="1"/>
          </p:cNvSpPr>
          <p:nvPr>
            <p:ph type="body" sz="quarter" idx="15"/>
          </p:nvPr>
        </p:nvSpPr>
        <p:spPr>
          <a:xfrm>
            <a:off x="717198" y="581050"/>
            <a:ext cx="2819215" cy="197510"/>
          </a:xfrm>
        </p:spPr>
        <p:txBody>
          <a:bodyPr/>
          <a:lstStyle/>
          <a:p>
            <a:r>
              <a:rPr lang="de-DE" dirty="0"/>
              <a:t>Mittagsbetreuung Mangfallschule</a:t>
            </a:r>
          </a:p>
        </p:txBody>
      </p:sp>
      <p:sp>
        <p:nvSpPr>
          <p:cNvPr id="21" name="Textplatzhalter 20">
            <a:extLst>
              <a:ext uri="{FF2B5EF4-FFF2-40B4-BE49-F238E27FC236}">
                <a16:creationId xmlns:a16="http://schemas.microsoft.com/office/drawing/2014/main" id="{E238A771-909B-4A3D-A443-13D66A3FD942}"/>
              </a:ext>
            </a:extLst>
          </p:cNvPr>
          <p:cNvSpPr>
            <a:spLocks noGrp="1"/>
          </p:cNvSpPr>
          <p:nvPr>
            <p:ph type="body" sz="quarter" idx="16"/>
          </p:nvPr>
        </p:nvSpPr>
        <p:spPr/>
        <p:txBody>
          <a:bodyPr/>
          <a:lstStyle/>
          <a:p>
            <a:r>
              <a:rPr lang="de-DE" dirty="0"/>
              <a:t>AWO Kreisverband Rosenheim e.V.</a:t>
            </a:r>
          </a:p>
        </p:txBody>
      </p:sp>
      <p:sp>
        <p:nvSpPr>
          <p:cNvPr id="47" name="Inhaltsplatzhalter 46"/>
          <p:cNvSpPr>
            <a:spLocks noGrp="1"/>
          </p:cNvSpPr>
          <p:nvPr>
            <p:ph type="body" sz="quarter" idx="17"/>
          </p:nvPr>
        </p:nvSpPr>
        <p:spPr>
          <a:xfrm>
            <a:off x="717198" y="2264650"/>
            <a:ext cx="7550627" cy="4053349"/>
          </a:xfrm>
        </p:spPr>
        <p:txBody>
          <a:bodyPr/>
          <a:lstStyle/>
          <a:p>
            <a:pPr>
              <a:spcAft>
                <a:spcPts val="700"/>
              </a:spcAft>
            </a:pPr>
            <a:r>
              <a:rPr lang="de-DE" dirty="0"/>
              <a:t>Der AWO Kreisverband Rosenheim e.V.  ist ein </a:t>
            </a:r>
            <a:br>
              <a:rPr lang="de-DE" dirty="0"/>
            </a:br>
            <a:r>
              <a:rPr lang="de-DE" dirty="0"/>
              <a:t>gemeinnütziger Träger vielfältiger sozialer Dienstleistungen </a:t>
            </a:r>
            <a:br>
              <a:rPr lang="de-DE" dirty="0"/>
            </a:br>
            <a:r>
              <a:rPr lang="de-DE" dirty="0"/>
              <a:t>in Stadt und Landkreis Rosenheim. </a:t>
            </a:r>
          </a:p>
          <a:p>
            <a:pPr>
              <a:spcAft>
                <a:spcPts val="700"/>
              </a:spcAft>
            </a:pPr>
            <a:r>
              <a:rPr lang="de-DE" dirty="0"/>
              <a:t>Wir sind parteipolitisch neutral, konfessionell ungebunden und in allen Bereichen der sozialen Arbeit und des Gesundheitswesens engagiert. </a:t>
            </a:r>
          </a:p>
          <a:p>
            <a:pPr>
              <a:spcAft>
                <a:spcPts val="700"/>
              </a:spcAft>
            </a:pPr>
            <a:r>
              <a:rPr lang="de-DE" dirty="0"/>
              <a:t>Der Kinder und Jugendbereich liegt uns besonders am Herzen, wir sind derzeit verantwortlich für 21 Kindertagesstätten und 16 Schulbetreuungseinrichtungen.</a:t>
            </a:r>
          </a:p>
          <a:p>
            <a:pPr>
              <a:spcAft>
                <a:spcPts val="700"/>
              </a:spcAft>
            </a:pPr>
            <a:r>
              <a:rPr lang="de-DE" dirty="0"/>
              <a:t>In jeder Einrichtung finden Sie eine/n verantwortliche/n Ansprechpartner/in. Übergeordnet werden die Einrichtungen über die Bereichsleitung der Abteilung Schule koordiniert.</a:t>
            </a:r>
          </a:p>
          <a:p>
            <a:pPr>
              <a:spcAft>
                <a:spcPts val="700"/>
              </a:spcAft>
            </a:pPr>
            <a:r>
              <a:rPr lang="de-DE" dirty="0"/>
              <a:t>Sie finden die Geschäftsstelle in Rosenheim, Ebersberger Str. 8.</a:t>
            </a:r>
          </a:p>
        </p:txBody>
      </p:sp>
      <p:pic>
        <p:nvPicPr>
          <p:cNvPr id="8" name="Picture 4" descr="Keine Fotobeschreibung verfügbar.">
            <a:extLst>
              <a:ext uri="{FF2B5EF4-FFF2-40B4-BE49-F238E27FC236}">
                <a16:creationId xmlns:a16="http://schemas.microsoft.com/office/drawing/2014/main" id="{B9F18E61-EC51-48E0-B11E-03F40F63F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345" y="1222427"/>
            <a:ext cx="164782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79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50"/>
          <p:cNvSpPr>
            <a:spLocks noGrp="1"/>
          </p:cNvSpPr>
          <p:nvPr>
            <p:ph type="title"/>
          </p:nvPr>
        </p:nvSpPr>
        <p:spPr>
          <a:xfrm>
            <a:off x="720000" y="1275008"/>
            <a:ext cx="3929273" cy="384721"/>
          </a:xfrm>
        </p:spPr>
        <p:txBody>
          <a:bodyPr/>
          <a:lstStyle/>
          <a:p>
            <a:pPr lvl="0"/>
            <a:r>
              <a:rPr lang="de-DE" dirty="0"/>
              <a:t>Die Mittagsbetreuung</a:t>
            </a:r>
          </a:p>
        </p:txBody>
      </p:sp>
      <p:sp>
        <p:nvSpPr>
          <p:cNvPr id="6" name="Fußzeilenplatzhalter 5"/>
          <p:cNvSpPr>
            <a:spLocks noGrp="1"/>
          </p:cNvSpPr>
          <p:nvPr>
            <p:ph type="ftr" sz="quarter" idx="11"/>
          </p:nvPr>
        </p:nvSpPr>
        <p:spPr>
          <a:xfrm>
            <a:off x="631065" y="6375540"/>
            <a:ext cx="6748934" cy="307777"/>
          </a:xfrm>
        </p:spPr>
        <p:txBody>
          <a:bodyPr/>
          <a:lstStyle/>
          <a:p>
            <a:r>
              <a:rPr lang="de-DE" dirty="0"/>
              <a:t>AWO Kreisverband Rosenheim e. V. /22.02.24</a:t>
            </a:r>
          </a:p>
          <a:p>
            <a:endParaRPr lang="de-DE" dirty="0"/>
          </a:p>
        </p:txBody>
      </p:sp>
      <p:sp>
        <p:nvSpPr>
          <p:cNvPr id="3" name="Textplatzhalter 2">
            <a:extLst>
              <a:ext uri="{FF2B5EF4-FFF2-40B4-BE49-F238E27FC236}">
                <a16:creationId xmlns:a16="http://schemas.microsoft.com/office/drawing/2014/main" id="{A5044B09-4F9F-45BA-AB6C-B6A2D56EC700}"/>
              </a:ext>
            </a:extLst>
          </p:cNvPr>
          <p:cNvSpPr>
            <a:spLocks noGrp="1"/>
          </p:cNvSpPr>
          <p:nvPr>
            <p:ph type="body" sz="quarter" idx="15"/>
          </p:nvPr>
        </p:nvSpPr>
        <p:spPr>
          <a:xfrm>
            <a:off x="717198" y="540000"/>
            <a:ext cx="2819215" cy="197510"/>
          </a:xfrm>
        </p:spPr>
        <p:txBody>
          <a:bodyPr/>
          <a:lstStyle/>
          <a:p>
            <a:r>
              <a:rPr lang="de-DE"/>
              <a:t>Mittagsbetreuung MangfallschuLe</a:t>
            </a:r>
            <a:endParaRPr lang="de-DE" dirty="0"/>
          </a:p>
        </p:txBody>
      </p:sp>
      <p:sp>
        <p:nvSpPr>
          <p:cNvPr id="21" name="Textplatzhalter 20">
            <a:extLst>
              <a:ext uri="{FF2B5EF4-FFF2-40B4-BE49-F238E27FC236}">
                <a16:creationId xmlns:a16="http://schemas.microsoft.com/office/drawing/2014/main" id="{E238A771-909B-4A3D-A443-13D66A3FD942}"/>
              </a:ext>
            </a:extLst>
          </p:cNvPr>
          <p:cNvSpPr>
            <a:spLocks noGrp="1"/>
          </p:cNvSpPr>
          <p:nvPr>
            <p:ph type="body" sz="quarter" idx="16"/>
          </p:nvPr>
        </p:nvSpPr>
        <p:spPr>
          <a:xfrm>
            <a:off x="759592" y="1683767"/>
            <a:ext cx="5902273" cy="273822"/>
          </a:xfrm>
        </p:spPr>
        <p:txBody>
          <a:bodyPr/>
          <a:lstStyle/>
          <a:p>
            <a:r>
              <a:rPr lang="de-DE" dirty="0"/>
              <a:t>Allgemein</a:t>
            </a:r>
          </a:p>
        </p:txBody>
      </p:sp>
      <p:sp>
        <p:nvSpPr>
          <p:cNvPr id="47" name="Inhaltsplatzhalter 46"/>
          <p:cNvSpPr>
            <a:spLocks noGrp="1"/>
          </p:cNvSpPr>
          <p:nvPr>
            <p:ph type="body" sz="quarter" idx="17"/>
          </p:nvPr>
        </p:nvSpPr>
        <p:spPr>
          <a:xfrm>
            <a:off x="760784" y="2144646"/>
            <a:ext cx="7946282" cy="3825026"/>
          </a:xfrm>
        </p:spPr>
        <p:txBody>
          <a:bodyPr/>
          <a:lstStyle/>
          <a:p>
            <a:endParaRPr lang="de-DE" dirty="0"/>
          </a:p>
          <a:p>
            <a:r>
              <a:rPr lang="de-DE" dirty="0"/>
              <a:t>Die Mittagsbetreuung unterstützt die Erziehungsarbeit </a:t>
            </a:r>
          </a:p>
          <a:p>
            <a:r>
              <a:rPr lang="de-DE" dirty="0"/>
              <a:t>des Elternhauses und der Schule. Sie ermöglicht bei einem entsprechenden Bedarf eine Betreuung von Schülerinnen </a:t>
            </a:r>
            <a:br>
              <a:rPr lang="de-DE" dirty="0"/>
            </a:br>
            <a:r>
              <a:rPr lang="de-DE" dirty="0"/>
              <a:t>und Schülern der Grundschule im Anschluss an den stundenplanmäßigen Unterricht und umfasst je nach Angebotsform eine Mittagsverpflegung, eine Hausaufgabenzeit und Freizeitangebote. Wir begleiten die Kinder im Spiel und gestalten den Alltag sinnvoll durch verschiedene Angebote und Freispiele. </a:t>
            </a:r>
          </a:p>
          <a:p>
            <a:endParaRPr lang="de-DE" dirty="0"/>
          </a:p>
          <a:p>
            <a:r>
              <a:rPr lang="de-DE" dirty="0"/>
              <a:t>Ein wertschätzender Umgang miteinander stärkt die soziale Kompetenz  der Kinder und wird von uns gefördert. </a:t>
            </a:r>
          </a:p>
          <a:p>
            <a:endParaRPr lang="de-DE" dirty="0"/>
          </a:p>
          <a:p>
            <a:endParaRPr lang="de-DE" dirty="0"/>
          </a:p>
        </p:txBody>
      </p:sp>
      <p:pic>
        <p:nvPicPr>
          <p:cNvPr id="1026" name="Picture 2">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532" y="1260922"/>
            <a:ext cx="1908218" cy="208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40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50"/>
          <p:cNvSpPr>
            <a:spLocks noGrp="1"/>
          </p:cNvSpPr>
          <p:nvPr>
            <p:ph type="title"/>
          </p:nvPr>
        </p:nvSpPr>
        <p:spPr>
          <a:xfrm>
            <a:off x="309094" y="797423"/>
            <a:ext cx="6660000" cy="384721"/>
          </a:xfrm>
        </p:spPr>
        <p:txBody>
          <a:bodyPr/>
          <a:lstStyle/>
          <a:p>
            <a:pPr lvl="0"/>
            <a:r>
              <a:rPr lang="de-DE" dirty="0"/>
              <a:t>Wer sind wir?</a:t>
            </a:r>
          </a:p>
        </p:txBody>
      </p:sp>
      <p:sp>
        <p:nvSpPr>
          <p:cNvPr id="6" name="Fußzeilenplatzhalter 5"/>
          <p:cNvSpPr>
            <a:spLocks noGrp="1"/>
          </p:cNvSpPr>
          <p:nvPr>
            <p:ph type="ftr" sz="quarter" idx="11"/>
          </p:nvPr>
        </p:nvSpPr>
        <p:spPr>
          <a:xfrm>
            <a:off x="719999" y="6375540"/>
            <a:ext cx="6660000" cy="153888"/>
          </a:xfrm>
        </p:spPr>
        <p:txBody>
          <a:bodyPr/>
          <a:lstStyle/>
          <a:p>
            <a:r>
              <a:rPr lang="de-DE" dirty="0"/>
              <a:t>AWO Kreisverband Rosenheim e. V. / 22.02.24</a:t>
            </a:r>
          </a:p>
        </p:txBody>
      </p:sp>
      <p:sp>
        <p:nvSpPr>
          <p:cNvPr id="3" name="Textplatzhalter 2">
            <a:extLst>
              <a:ext uri="{FF2B5EF4-FFF2-40B4-BE49-F238E27FC236}">
                <a16:creationId xmlns:a16="http://schemas.microsoft.com/office/drawing/2014/main" id="{A5044B09-4F9F-45BA-AB6C-B6A2D56EC700}"/>
              </a:ext>
            </a:extLst>
          </p:cNvPr>
          <p:cNvSpPr>
            <a:spLocks noGrp="1"/>
          </p:cNvSpPr>
          <p:nvPr>
            <p:ph type="body" sz="quarter" idx="15"/>
          </p:nvPr>
        </p:nvSpPr>
        <p:spPr>
          <a:xfrm>
            <a:off x="717198" y="540000"/>
            <a:ext cx="2819215" cy="197510"/>
          </a:xfrm>
        </p:spPr>
        <p:txBody>
          <a:bodyPr/>
          <a:lstStyle/>
          <a:p>
            <a:r>
              <a:rPr lang="de-DE"/>
              <a:t>Mittagsbetreuung MangfallschuLe</a:t>
            </a:r>
            <a:endParaRPr lang="de-DE" dirty="0"/>
          </a:p>
        </p:txBody>
      </p:sp>
      <p:sp>
        <p:nvSpPr>
          <p:cNvPr id="21" name="Textplatzhalter 20">
            <a:extLst>
              <a:ext uri="{FF2B5EF4-FFF2-40B4-BE49-F238E27FC236}">
                <a16:creationId xmlns:a16="http://schemas.microsoft.com/office/drawing/2014/main" id="{E238A771-909B-4A3D-A443-13D66A3FD942}"/>
              </a:ext>
            </a:extLst>
          </p:cNvPr>
          <p:cNvSpPr>
            <a:spLocks noGrp="1"/>
          </p:cNvSpPr>
          <p:nvPr>
            <p:ph type="body" sz="quarter" idx="16"/>
          </p:nvPr>
        </p:nvSpPr>
        <p:spPr>
          <a:xfrm>
            <a:off x="2240956" y="1117954"/>
            <a:ext cx="4088393" cy="855756"/>
          </a:xfrm>
        </p:spPr>
        <p:txBody>
          <a:bodyPr/>
          <a:lstStyle/>
          <a:p>
            <a:pPr algn="ctr"/>
            <a:r>
              <a:rPr lang="de-DE" sz="1800" dirty="0"/>
              <a:t>Team der Mittagsbetreuung Mangfallschule Kolbermoor</a:t>
            </a:r>
          </a:p>
        </p:txBody>
      </p:sp>
      <p:sp>
        <p:nvSpPr>
          <p:cNvPr id="10" name="Textfeld 9"/>
          <p:cNvSpPr txBox="1"/>
          <p:nvPr/>
        </p:nvSpPr>
        <p:spPr>
          <a:xfrm>
            <a:off x="3760631" y="3376656"/>
            <a:ext cx="184731" cy="369332"/>
          </a:xfrm>
          <a:prstGeom prst="rect">
            <a:avLst/>
          </a:prstGeom>
          <a:noFill/>
        </p:spPr>
        <p:txBody>
          <a:bodyPr wrap="none" rtlCol="0">
            <a:spAutoFit/>
          </a:bodyPr>
          <a:lstStyle/>
          <a:p>
            <a:endParaRPr lang="de-DE" dirty="0"/>
          </a:p>
        </p:txBody>
      </p:sp>
      <p:sp>
        <p:nvSpPr>
          <p:cNvPr id="12" name="Textfeld 11"/>
          <p:cNvSpPr txBox="1"/>
          <p:nvPr/>
        </p:nvSpPr>
        <p:spPr>
          <a:xfrm>
            <a:off x="5331854" y="3362787"/>
            <a:ext cx="1223954" cy="307777"/>
          </a:xfrm>
          <a:prstGeom prst="rect">
            <a:avLst/>
          </a:prstGeom>
          <a:noFill/>
        </p:spPr>
        <p:txBody>
          <a:bodyPr wrap="square" rtlCol="0">
            <a:spAutoFit/>
          </a:bodyPr>
          <a:lstStyle/>
          <a:p>
            <a:pPr algn="ctr"/>
            <a:r>
              <a:rPr lang="de-DE" sz="1400" b="1" dirty="0">
                <a:solidFill>
                  <a:schemeClr val="bg1"/>
                </a:solidFill>
              </a:rPr>
              <a:t>Ines Karl</a:t>
            </a:r>
          </a:p>
        </p:txBody>
      </p:sp>
      <p:sp>
        <p:nvSpPr>
          <p:cNvPr id="18" name="Textfeld 17"/>
          <p:cNvSpPr txBox="1"/>
          <p:nvPr/>
        </p:nvSpPr>
        <p:spPr>
          <a:xfrm>
            <a:off x="2147476" y="4906759"/>
            <a:ext cx="1316386" cy="523220"/>
          </a:xfrm>
          <a:prstGeom prst="rect">
            <a:avLst/>
          </a:prstGeom>
          <a:noFill/>
        </p:spPr>
        <p:txBody>
          <a:bodyPr wrap="none" rtlCol="0">
            <a:spAutoFit/>
          </a:bodyPr>
          <a:lstStyle/>
          <a:p>
            <a:pPr algn="ctr"/>
            <a:r>
              <a:rPr lang="de-DE" sz="1400" b="1" dirty="0">
                <a:solidFill>
                  <a:schemeClr val="bg1"/>
                </a:solidFill>
              </a:rPr>
              <a:t>Susanne </a:t>
            </a:r>
          </a:p>
          <a:p>
            <a:r>
              <a:rPr lang="de-DE" sz="1400" b="1" dirty="0">
                <a:solidFill>
                  <a:schemeClr val="bg1"/>
                </a:solidFill>
              </a:rPr>
              <a:t>Mills-Goodlet</a:t>
            </a:r>
          </a:p>
        </p:txBody>
      </p:sp>
      <p:sp>
        <p:nvSpPr>
          <p:cNvPr id="19" name="Textfeld 18"/>
          <p:cNvSpPr txBox="1"/>
          <p:nvPr/>
        </p:nvSpPr>
        <p:spPr>
          <a:xfrm>
            <a:off x="434336" y="4568411"/>
            <a:ext cx="1426994" cy="307777"/>
          </a:xfrm>
          <a:prstGeom prst="rect">
            <a:avLst/>
          </a:prstGeom>
          <a:noFill/>
        </p:spPr>
        <p:txBody>
          <a:bodyPr wrap="none" rtlCol="0">
            <a:spAutoFit/>
          </a:bodyPr>
          <a:lstStyle/>
          <a:p>
            <a:r>
              <a:rPr lang="de-DE" sz="1400" b="1" dirty="0">
                <a:solidFill>
                  <a:schemeClr val="bg1"/>
                </a:solidFill>
              </a:rPr>
              <a:t>Angela</a:t>
            </a:r>
            <a:r>
              <a:rPr lang="de-DE" sz="1400" b="1" dirty="0"/>
              <a:t> </a:t>
            </a:r>
            <a:r>
              <a:rPr lang="de-DE" sz="1400" b="1" dirty="0">
                <a:solidFill>
                  <a:schemeClr val="bg1"/>
                </a:solidFill>
              </a:rPr>
              <a:t>Zollner</a:t>
            </a:r>
          </a:p>
        </p:txBody>
      </p:sp>
      <p:sp>
        <p:nvSpPr>
          <p:cNvPr id="22" name="Textfeld 21"/>
          <p:cNvSpPr txBox="1"/>
          <p:nvPr/>
        </p:nvSpPr>
        <p:spPr>
          <a:xfrm>
            <a:off x="1987035" y="3112172"/>
            <a:ext cx="1583294" cy="523220"/>
          </a:xfrm>
          <a:prstGeom prst="rect">
            <a:avLst/>
          </a:prstGeom>
          <a:noFill/>
        </p:spPr>
        <p:txBody>
          <a:bodyPr wrap="square" rtlCol="0">
            <a:spAutoFit/>
          </a:bodyPr>
          <a:lstStyle/>
          <a:p>
            <a:endParaRPr lang="de-DE" sz="1400" b="1" dirty="0"/>
          </a:p>
          <a:p>
            <a:r>
              <a:rPr lang="de-DE" sz="1400" b="1" dirty="0">
                <a:solidFill>
                  <a:schemeClr val="bg1"/>
                </a:solidFill>
              </a:rPr>
              <a:t>Sandra Schmid</a:t>
            </a:r>
          </a:p>
        </p:txBody>
      </p:sp>
      <p:pic>
        <p:nvPicPr>
          <p:cNvPr id="2" name="Grafik 1">
            <a:extLst>
              <a:ext uri="{FF2B5EF4-FFF2-40B4-BE49-F238E27FC236}">
                <a16:creationId xmlns:a16="http://schemas.microsoft.com/office/drawing/2014/main" id="{19167EB1-8CBF-DCED-E7AD-C957EC0A8228}"/>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91639" y="1895256"/>
            <a:ext cx="5688359" cy="4163437"/>
          </a:xfrm>
          <a:prstGeom prst="rect">
            <a:avLst/>
          </a:prstGeom>
          <a:noFill/>
          <a:ln>
            <a:noFill/>
          </a:ln>
        </p:spPr>
      </p:pic>
    </p:spTree>
    <p:extLst>
      <p:ext uri="{BB962C8B-B14F-4D97-AF65-F5344CB8AC3E}">
        <p14:creationId xmlns:p14="http://schemas.microsoft.com/office/powerpoint/2010/main" val="57673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50"/>
          <p:cNvSpPr>
            <a:spLocks noGrp="1"/>
          </p:cNvSpPr>
          <p:nvPr>
            <p:ph type="title"/>
          </p:nvPr>
        </p:nvSpPr>
        <p:spPr/>
        <p:txBody>
          <a:bodyPr/>
          <a:lstStyle/>
          <a:p>
            <a:pPr lvl="0"/>
            <a:r>
              <a:rPr lang="de-DE" dirty="0"/>
              <a:t>Konzept</a:t>
            </a:r>
          </a:p>
        </p:txBody>
      </p:sp>
      <p:sp>
        <p:nvSpPr>
          <p:cNvPr id="6" name="Fußzeilenplatzhalter 5"/>
          <p:cNvSpPr>
            <a:spLocks noGrp="1"/>
          </p:cNvSpPr>
          <p:nvPr>
            <p:ph type="ftr" sz="quarter" idx="11"/>
          </p:nvPr>
        </p:nvSpPr>
        <p:spPr>
          <a:xfrm>
            <a:off x="719999" y="6375541"/>
            <a:ext cx="6660000" cy="461665"/>
          </a:xfrm>
        </p:spPr>
        <p:txBody>
          <a:bodyPr/>
          <a:lstStyle/>
          <a:p>
            <a:r>
              <a:rPr lang="de-DE" dirty="0"/>
              <a:t>AWO Kreisverband Rosenheim e. V. /22.02.24</a:t>
            </a:r>
          </a:p>
          <a:p>
            <a:endParaRPr lang="de-DE" dirty="0"/>
          </a:p>
          <a:p>
            <a:endParaRPr lang="de-DE" dirty="0"/>
          </a:p>
        </p:txBody>
      </p:sp>
      <p:sp>
        <p:nvSpPr>
          <p:cNvPr id="3" name="Textplatzhalter 2">
            <a:extLst>
              <a:ext uri="{FF2B5EF4-FFF2-40B4-BE49-F238E27FC236}">
                <a16:creationId xmlns:a16="http://schemas.microsoft.com/office/drawing/2014/main" id="{A5044B09-4F9F-45BA-AB6C-B6A2D56EC700}"/>
              </a:ext>
            </a:extLst>
          </p:cNvPr>
          <p:cNvSpPr>
            <a:spLocks noGrp="1"/>
          </p:cNvSpPr>
          <p:nvPr>
            <p:ph type="body" sz="quarter" idx="15"/>
          </p:nvPr>
        </p:nvSpPr>
        <p:spPr>
          <a:xfrm>
            <a:off x="717198" y="540000"/>
            <a:ext cx="2819215" cy="197510"/>
          </a:xfrm>
        </p:spPr>
        <p:txBody>
          <a:bodyPr/>
          <a:lstStyle/>
          <a:p>
            <a:r>
              <a:rPr lang="de-DE"/>
              <a:t>Mittagsbetreuung MangfallschuLe</a:t>
            </a:r>
            <a:endParaRPr lang="de-DE" dirty="0"/>
          </a:p>
        </p:txBody>
      </p:sp>
      <p:sp>
        <p:nvSpPr>
          <p:cNvPr id="21" name="Textplatzhalter 20">
            <a:extLst>
              <a:ext uri="{FF2B5EF4-FFF2-40B4-BE49-F238E27FC236}">
                <a16:creationId xmlns:a16="http://schemas.microsoft.com/office/drawing/2014/main" id="{E238A771-909B-4A3D-A443-13D66A3FD942}"/>
              </a:ext>
            </a:extLst>
          </p:cNvPr>
          <p:cNvSpPr>
            <a:spLocks noGrp="1"/>
          </p:cNvSpPr>
          <p:nvPr>
            <p:ph type="body" sz="quarter" idx="16"/>
          </p:nvPr>
        </p:nvSpPr>
        <p:spPr/>
        <p:txBody>
          <a:bodyPr/>
          <a:lstStyle/>
          <a:p>
            <a:r>
              <a:rPr lang="de-DE" dirty="0"/>
              <a:t>Pädagogische Grundlagen und Bausteine </a:t>
            </a:r>
          </a:p>
          <a:p>
            <a:endParaRPr lang="de-DE" dirty="0"/>
          </a:p>
        </p:txBody>
      </p:sp>
      <p:sp>
        <p:nvSpPr>
          <p:cNvPr id="47" name="Inhaltsplatzhalter 46"/>
          <p:cNvSpPr>
            <a:spLocks noGrp="1"/>
          </p:cNvSpPr>
          <p:nvPr>
            <p:ph type="body" sz="quarter" idx="17"/>
          </p:nvPr>
        </p:nvSpPr>
        <p:spPr>
          <a:xfrm>
            <a:off x="758635" y="2439266"/>
            <a:ext cx="6660000" cy="3751984"/>
          </a:xfrm>
        </p:spPr>
        <p:txBody>
          <a:bodyPr/>
          <a:lstStyle/>
          <a:p>
            <a:r>
              <a:rPr lang="de-DE" sz="1800" dirty="0"/>
              <a:t>Unsere Mittagsbetreuung soll für die Kinder ein Ort sein, an dem sie sich wohlfühlen und wohin sie gerne gehen. Ein Lebensraum, der geprägt ist von Vertrauen und einer freundlichen Atmosphäre, an dem die Kinder mit ihren Bedürfnissen gesehen werden. Die</a:t>
            </a:r>
          </a:p>
          <a:p>
            <a:r>
              <a:rPr lang="de-DE" sz="1800" dirty="0"/>
              <a:t>Gestaltung der Zeit ist vorwiegend sozial und freizeitpädagogisch ausgerichtet, es stehen Entspannung und Erholung, freie Aktivitäten und Kommunikation im Vordergrund. Die Kinder sollen sich vor allem wohl und geborgen fühlen. </a:t>
            </a:r>
          </a:p>
          <a:p>
            <a:endParaRPr lang="de-DE" sz="1800" dirty="0"/>
          </a:p>
          <a:p>
            <a:r>
              <a:rPr lang="de-DE" sz="1800" dirty="0"/>
              <a:t>Wir wollen den Kindern eine verlässliche Basis geben und mit überschaubaren Regeln und Strukturen einen Rahmen schaffen, in dem sich jedes Kind mit seiner Individualität in einer sozialen Gemeinschaft frei entfalten kann.</a:t>
            </a:r>
          </a:p>
        </p:txBody>
      </p:sp>
    </p:spTree>
    <p:extLst>
      <p:ext uri="{BB962C8B-B14F-4D97-AF65-F5344CB8AC3E}">
        <p14:creationId xmlns:p14="http://schemas.microsoft.com/office/powerpoint/2010/main" val="22280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50"/>
          <p:cNvSpPr>
            <a:spLocks noGrp="1"/>
          </p:cNvSpPr>
          <p:nvPr>
            <p:ph type="title"/>
          </p:nvPr>
        </p:nvSpPr>
        <p:spPr>
          <a:xfrm>
            <a:off x="720000" y="1108127"/>
            <a:ext cx="6660000" cy="384721"/>
          </a:xfrm>
        </p:spPr>
        <p:txBody>
          <a:bodyPr/>
          <a:lstStyle/>
          <a:p>
            <a:pPr lvl="0"/>
            <a:r>
              <a:rPr lang="de-DE" dirty="0"/>
              <a:t>Betreuungszeiten</a:t>
            </a:r>
          </a:p>
        </p:txBody>
      </p:sp>
      <p:sp>
        <p:nvSpPr>
          <p:cNvPr id="6" name="Fußzeilenplatzhalter 5"/>
          <p:cNvSpPr>
            <a:spLocks noGrp="1"/>
          </p:cNvSpPr>
          <p:nvPr>
            <p:ph type="ftr" sz="quarter" idx="11"/>
          </p:nvPr>
        </p:nvSpPr>
        <p:spPr>
          <a:xfrm>
            <a:off x="717198" y="6378466"/>
            <a:ext cx="6660000" cy="307777"/>
          </a:xfrm>
        </p:spPr>
        <p:txBody>
          <a:bodyPr/>
          <a:lstStyle/>
          <a:p>
            <a:r>
              <a:rPr lang="de-DE" dirty="0"/>
              <a:t>AWO Kreisverband Rosenheim e. V. /22.02.24</a:t>
            </a:r>
          </a:p>
          <a:p>
            <a:endParaRPr lang="de-DE" dirty="0"/>
          </a:p>
        </p:txBody>
      </p:sp>
      <p:sp>
        <p:nvSpPr>
          <p:cNvPr id="3" name="Textplatzhalter 2">
            <a:extLst>
              <a:ext uri="{FF2B5EF4-FFF2-40B4-BE49-F238E27FC236}">
                <a16:creationId xmlns:a16="http://schemas.microsoft.com/office/drawing/2014/main" id="{A5044B09-4F9F-45BA-AB6C-B6A2D56EC700}"/>
              </a:ext>
            </a:extLst>
          </p:cNvPr>
          <p:cNvSpPr>
            <a:spLocks noGrp="1"/>
          </p:cNvSpPr>
          <p:nvPr>
            <p:ph type="body" sz="quarter" idx="15"/>
          </p:nvPr>
        </p:nvSpPr>
        <p:spPr>
          <a:xfrm>
            <a:off x="717198" y="540000"/>
            <a:ext cx="2819215" cy="197510"/>
          </a:xfrm>
        </p:spPr>
        <p:txBody>
          <a:bodyPr/>
          <a:lstStyle/>
          <a:p>
            <a:r>
              <a:rPr lang="de-DE"/>
              <a:t>Mittagsbetreuung MangfallschuLe</a:t>
            </a:r>
            <a:endParaRPr lang="de-DE" dirty="0"/>
          </a:p>
        </p:txBody>
      </p:sp>
      <p:sp>
        <p:nvSpPr>
          <p:cNvPr id="21" name="Textplatzhalter 20">
            <a:extLst>
              <a:ext uri="{FF2B5EF4-FFF2-40B4-BE49-F238E27FC236}">
                <a16:creationId xmlns:a16="http://schemas.microsoft.com/office/drawing/2014/main" id="{E238A771-909B-4A3D-A443-13D66A3FD942}"/>
              </a:ext>
            </a:extLst>
          </p:cNvPr>
          <p:cNvSpPr>
            <a:spLocks noGrp="1"/>
          </p:cNvSpPr>
          <p:nvPr>
            <p:ph type="body" sz="quarter" idx="16"/>
          </p:nvPr>
        </p:nvSpPr>
        <p:spPr>
          <a:xfrm>
            <a:off x="719998" y="1581927"/>
            <a:ext cx="6660000" cy="292388"/>
          </a:xfrm>
        </p:spPr>
        <p:txBody>
          <a:bodyPr/>
          <a:lstStyle/>
          <a:p>
            <a:r>
              <a:rPr lang="de-DE" dirty="0"/>
              <a:t>Mittagsbetreuung</a:t>
            </a:r>
          </a:p>
        </p:txBody>
      </p:sp>
      <p:sp>
        <p:nvSpPr>
          <p:cNvPr id="47" name="Inhaltsplatzhalter 46"/>
          <p:cNvSpPr>
            <a:spLocks noGrp="1"/>
          </p:cNvSpPr>
          <p:nvPr>
            <p:ph type="body" sz="quarter" idx="17"/>
          </p:nvPr>
        </p:nvSpPr>
        <p:spPr>
          <a:xfrm>
            <a:off x="772732" y="1957589"/>
            <a:ext cx="8165206" cy="4198512"/>
          </a:xfrm>
        </p:spPr>
        <p:txBody>
          <a:bodyPr/>
          <a:lstStyle/>
          <a:p>
            <a:r>
              <a:rPr lang="de-DE" dirty="0"/>
              <a:t>Die Betreuung kann entweder bis 14 Uhr oder bis  16:00 Uhr gebucht werden:</a:t>
            </a:r>
          </a:p>
          <a:p>
            <a:pPr marL="342900" indent="-342900">
              <a:buFont typeface="Arial" panose="020B0604020202020204" pitchFamily="34" charset="0"/>
              <a:buChar char="•"/>
            </a:pPr>
            <a:r>
              <a:rPr lang="de-DE" dirty="0"/>
              <a:t>Montag bis Freitag nach Unterrichtschluss bis 14:00 Uhr </a:t>
            </a:r>
            <a:br>
              <a:rPr lang="de-DE" dirty="0"/>
            </a:br>
            <a:r>
              <a:rPr lang="de-DE" dirty="0"/>
              <a:t>(optional mit Mittagessen, Hausaufgabenerledigung ist nicht verpflichtend)</a:t>
            </a:r>
          </a:p>
          <a:p>
            <a:pPr marL="342900" indent="-342900">
              <a:buFont typeface="Arial" panose="020B0604020202020204" pitchFamily="34" charset="0"/>
              <a:buChar char="•"/>
            </a:pPr>
            <a:r>
              <a:rPr lang="de-DE" dirty="0"/>
              <a:t>Montag bis Freitag nach Unterrichtschluss bis 16:00 Uhr </a:t>
            </a:r>
            <a:br>
              <a:rPr lang="de-DE" dirty="0"/>
            </a:br>
            <a:r>
              <a:rPr lang="de-DE" dirty="0"/>
              <a:t>(optional mit Mittagessen, Hausaufgabenzeit ist verpflichtend)</a:t>
            </a:r>
          </a:p>
          <a:p>
            <a:endParaRPr lang="de-DE" sz="500" dirty="0"/>
          </a:p>
          <a:p>
            <a:endParaRPr lang="de-DE" sz="500" dirty="0"/>
          </a:p>
          <a:p>
            <a:r>
              <a:rPr lang="de-DE" dirty="0"/>
              <a:t>Um den geregelten Tagesablauf (Mittagessen, Lernzeit) aller Kinder nicht zu stören, bitten wir Sie Ihre Kinder nur zur vollen Stunde abzuholen.</a:t>
            </a:r>
          </a:p>
          <a:p>
            <a:endParaRPr lang="de-DE" sz="500" dirty="0"/>
          </a:p>
          <a:p>
            <a:endParaRPr lang="de-DE" sz="500" dirty="0"/>
          </a:p>
          <a:p>
            <a:r>
              <a:rPr lang="de-DE" dirty="0"/>
              <a:t>Die Betreuung findet während der Schulzeit statt.</a:t>
            </a:r>
          </a:p>
          <a:p>
            <a:r>
              <a:rPr lang="de-DE" dirty="0"/>
              <a:t>Es müssen mindestens 2 Tage pro Woche gebucht werden, </a:t>
            </a:r>
            <a:endParaRPr lang="de-DE" b="1" dirty="0"/>
          </a:p>
          <a:p>
            <a:r>
              <a:rPr lang="de-DE" dirty="0"/>
              <a:t>Die einzelnen Varianten und die derzeit gültigen Kosten für Betreuung und Mittagessen entnehmen Sie bitte dem aktuellen Buchungsformular.</a:t>
            </a:r>
            <a:br>
              <a:rPr lang="de-DE" dirty="0"/>
            </a:br>
            <a:endParaRPr lang="de-DE" b="1" dirty="0"/>
          </a:p>
        </p:txBody>
      </p:sp>
    </p:spTree>
    <p:extLst>
      <p:ext uri="{BB962C8B-B14F-4D97-AF65-F5344CB8AC3E}">
        <p14:creationId xmlns:p14="http://schemas.microsoft.com/office/powerpoint/2010/main" val="297017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50"/>
          <p:cNvSpPr>
            <a:spLocks noGrp="1"/>
          </p:cNvSpPr>
          <p:nvPr>
            <p:ph type="title"/>
          </p:nvPr>
        </p:nvSpPr>
        <p:spPr/>
        <p:txBody>
          <a:bodyPr/>
          <a:lstStyle/>
          <a:p>
            <a:pPr lvl="0"/>
            <a:r>
              <a:rPr lang="de-DE" dirty="0"/>
              <a:t>Tagesablauf</a:t>
            </a:r>
          </a:p>
        </p:txBody>
      </p:sp>
      <p:sp>
        <p:nvSpPr>
          <p:cNvPr id="6" name="Fußzeilenplatzhalter 5"/>
          <p:cNvSpPr>
            <a:spLocks noGrp="1"/>
          </p:cNvSpPr>
          <p:nvPr>
            <p:ph type="ftr" sz="quarter" idx="11"/>
          </p:nvPr>
        </p:nvSpPr>
        <p:spPr>
          <a:xfrm>
            <a:off x="720000" y="6318000"/>
            <a:ext cx="6660000" cy="365318"/>
          </a:xfrm>
        </p:spPr>
        <p:txBody>
          <a:bodyPr/>
          <a:lstStyle/>
          <a:p>
            <a:r>
              <a:rPr lang="de-DE" dirty="0"/>
              <a:t>AWO Kreisverband Rosenheim e. V. /22.02.24</a:t>
            </a:r>
          </a:p>
          <a:p>
            <a:endParaRPr lang="de-DE" dirty="0"/>
          </a:p>
        </p:txBody>
      </p:sp>
      <p:sp>
        <p:nvSpPr>
          <p:cNvPr id="3" name="Textplatzhalter 2">
            <a:extLst>
              <a:ext uri="{FF2B5EF4-FFF2-40B4-BE49-F238E27FC236}">
                <a16:creationId xmlns:a16="http://schemas.microsoft.com/office/drawing/2014/main" id="{A5044B09-4F9F-45BA-AB6C-B6A2D56EC700}"/>
              </a:ext>
            </a:extLst>
          </p:cNvPr>
          <p:cNvSpPr>
            <a:spLocks noGrp="1"/>
          </p:cNvSpPr>
          <p:nvPr>
            <p:ph type="body" sz="quarter" idx="15"/>
          </p:nvPr>
        </p:nvSpPr>
        <p:spPr>
          <a:xfrm>
            <a:off x="717198" y="540000"/>
            <a:ext cx="2819215" cy="197510"/>
          </a:xfrm>
        </p:spPr>
        <p:txBody>
          <a:bodyPr/>
          <a:lstStyle/>
          <a:p>
            <a:r>
              <a:rPr lang="de-DE"/>
              <a:t>Mittagsbetreuung MangfallschuLe</a:t>
            </a:r>
            <a:endParaRPr lang="de-DE" dirty="0"/>
          </a:p>
        </p:txBody>
      </p:sp>
      <p:sp>
        <p:nvSpPr>
          <p:cNvPr id="47" name="Inhaltsplatzhalter 46"/>
          <p:cNvSpPr>
            <a:spLocks noGrp="1"/>
          </p:cNvSpPr>
          <p:nvPr>
            <p:ph type="body" sz="quarter" idx="17"/>
          </p:nvPr>
        </p:nvSpPr>
        <p:spPr>
          <a:xfrm>
            <a:off x="648070" y="1730464"/>
            <a:ext cx="8176334" cy="4448394"/>
          </a:xfrm>
        </p:spPr>
        <p:txBody>
          <a:bodyPr/>
          <a:lstStyle/>
          <a:p>
            <a:r>
              <a:rPr lang="de-DE" dirty="0"/>
              <a:t>Die Kinder sind in feste Gruppen eingeteilt. Generell kommen alle Kinder selbständig in die Mittagsbetreuung und melden sich in Ihrer Gruppe an. Nur in der ersten Schulwoche werden unsere Erstklässler von zwei Betreuern/innen nach Unterrichtsende abgeholt und in Ihre Gruppen begleitet. </a:t>
            </a:r>
          </a:p>
          <a:p>
            <a:r>
              <a:rPr lang="de-DE" dirty="0"/>
              <a:t>Nach Ihrer Ankunft gehen die Kinder zum Mittagessen oder machen Brotzeit. Im Anschluss bekommen die Kinder die Möglichkeit sich bis zur Lernzeit zu entspannen, zu lesen, frei zu spielen oder zu toben.</a:t>
            </a:r>
          </a:p>
          <a:p>
            <a:endParaRPr lang="de-DE" sz="500" dirty="0"/>
          </a:p>
          <a:p>
            <a:r>
              <a:rPr lang="de-DE" dirty="0"/>
              <a:t>Ab 13:00 Uhr erledigen die Kinder in festen Gruppen Ihre Hausaufgaben. Zeitgleich sind Kinder, die bereits fertig sind, im Spieleraum. Hier finden die Kinder ein abwechslungsreiches Angebot aus Freispiel, kreativem Basteln, Malen und Bewegen. Eine Betreuerin begleitet und leitet Sie.</a:t>
            </a:r>
          </a:p>
          <a:p>
            <a:endParaRPr lang="de-DE" sz="700" dirty="0"/>
          </a:p>
          <a:p>
            <a:r>
              <a:rPr lang="de-DE" dirty="0"/>
              <a:t>Die Betreuungszeit und somit unsere Aufsichtspflicht endet mit der gebuchten Zeit, spätestens also um 16:00 Uhr. Dann gehen die Kinder selbstständig nach Hause.</a:t>
            </a:r>
          </a:p>
        </p:txBody>
      </p:sp>
    </p:spTree>
    <p:extLst>
      <p:ext uri="{BB962C8B-B14F-4D97-AF65-F5344CB8AC3E}">
        <p14:creationId xmlns:p14="http://schemas.microsoft.com/office/powerpoint/2010/main" val="87885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50"/>
          <p:cNvSpPr>
            <a:spLocks noGrp="1"/>
          </p:cNvSpPr>
          <p:nvPr>
            <p:ph type="title"/>
          </p:nvPr>
        </p:nvSpPr>
        <p:spPr/>
        <p:txBody>
          <a:bodyPr/>
          <a:lstStyle/>
          <a:p>
            <a:pPr lvl="0"/>
            <a:r>
              <a:rPr lang="de-DE" dirty="0"/>
              <a:t>Hausaufgaben</a:t>
            </a:r>
          </a:p>
        </p:txBody>
      </p:sp>
      <p:sp>
        <p:nvSpPr>
          <p:cNvPr id="6" name="Fußzeilenplatzhalter 5"/>
          <p:cNvSpPr>
            <a:spLocks noGrp="1"/>
          </p:cNvSpPr>
          <p:nvPr>
            <p:ph type="ftr" sz="quarter" idx="11"/>
          </p:nvPr>
        </p:nvSpPr>
        <p:spPr>
          <a:xfrm>
            <a:off x="717198" y="6375541"/>
            <a:ext cx="6662801" cy="769441"/>
          </a:xfrm>
        </p:spPr>
        <p:txBody>
          <a:bodyPr/>
          <a:lstStyle/>
          <a:p>
            <a:endParaRPr lang="de-DE" dirty="0"/>
          </a:p>
          <a:p>
            <a:r>
              <a:rPr lang="de-DE" dirty="0"/>
              <a:t>AWO Kreisverband Rosenheim e. V. /22.02.24</a:t>
            </a:r>
          </a:p>
          <a:p>
            <a:endParaRPr lang="de-DE" dirty="0"/>
          </a:p>
          <a:p>
            <a:endParaRPr lang="de-DE" dirty="0"/>
          </a:p>
          <a:p>
            <a:endParaRPr lang="de-DE" dirty="0"/>
          </a:p>
        </p:txBody>
      </p:sp>
      <p:sp>
        <p:nvSpPr>
          <p:cNvPr id="3" name="Textplatzhalter 2">
            <a:extLst>
              <a:ext uri="{FF2B5EF4-FFF2-40B4-BE49-F238E27FC236}">
                <a16:creationId xmlns:a16="http://schemas.microsoft.com/office/drawing/2014/main" id="{A5044B09-4F9F-45BA-AB6C-B6A2D56EC700}"/>
              </a:ext>
            </a:extLst>
          </p:cNvPr>
          <p:cNvSpPr>
            <a:spLocks noGrp="1"/>
          </p:cNvSpPr>
          <p:nvPr>
            <p:ph type="body" sz="quarter" idx="15"/>
          </p:nvPr>
        </p:nvSpPr>
        <p:spPr>
          <a:xfrm>
            <a:off x="717198" y="540000"/>
            <a:ext cx="2819215" cy="197510"/>
          </a:xfrm>
        </p:spPr>
        <p:txBody>
          <a:bodyPr/>
          <a:lstStyle/>
          <a:p>
            <a:r>
              <a:rPr lang="de-DE"/>
              <a:t>Mittagsbetreuung MangfallschuLe</a:t>
            </a:r>
            <a:endParaRPr lang="de-DE" dirty="0"/>
          </a:p>
        </p:txBody>
      </p:sp>
      <p:sp>
        <p:nvSpPr>
          <p:cNvPr id="21" name="Textplatzhalter 20">
            <a:extLst>
              <a:ext uri="{FF2B5EF4-FFF2-40B4-BE49-F238E27FC236}">
                <a16:creationId xmlns:a16="http://schemas.microsoft.com/office/drawing/2014/main" id="{E238A771-909B-4A3D-A443-13D66A3FD942}"/>
              </a:ext>
            </a:extLst>
          </p:cNvPr>
          <p:cNvSpPr>
            <a:spLocks noGrp="1"/>
          </p:cNvSpPr>
          <p:nvPr>
            <p:ph type="body" sz="quarter" idx="16"/>
          </p:nvPr>
        </p:nvSpPr>
        <p:spPr>
          <a:xfrm>
            <a:off x="719999" y="1772198"/>
            <a:ext cx="6660000" cy="292388"/>
          </a:xfrm>
        </p:spPr>
        <p:txBody>
          <a:bodyPr/>
          <a:lstStyle/>
          <a:p>
            <a:r>
              <a:rPr lang="de-DE" dirty="0"/>
              <a:t>Hausaufgabenzeit in der Mittagsbetreuung</a:t>
            </a:r>
          </a:p>
        </p:txBody>
      </p:sp>
      <p:sp>
        <p:nvSpPr>
          <p:cNvPr id="47" name="Inhaltsplatzhalter 46"/>
          <p:cNvSpPr>
            <a:spLocks noGrp="1"/>
          </p:cNvSpPr>
          <p:nvPr>
            <p:ph type="body" sz="quarter" idx="17"/>
          </p:nvPr>
        </p:nvSpPr>
        <p:spPr>
          <a:xfrm>
            <a:off x="719997" y="2121776"/>
            <a:ext cx="8185877" cy="1259599"/>
          </a:xfrm>
        </p:spPr>
        <p:txBody>
          <a:bodyPr/>
          <a:lstStyle/>
          <a:p>
            <a:r>
              <a:rPr lang="de-DE" dirty="0"/>
              <a:t>In der Kurzbuchung bis 14:00 Uhr kann jedes Kind selbst entscheiden, ob es Hausaufgaben machen möchte oder Erholung braucht. Die Kinder die sich für die Hausaufgabe entscheiden, werden von unserem Team dabei unterstützt.  In der verlängerten Mittagsbetreuung bis mindestens 16:00 Uhr bieten wir selbstverständlich eine verlässliche Hausaufgabenbetreuung.</a:t>
            </a:r>
            <a:br>
              <a:rPr lang="de-DE" dirty="0"/>
            </a:br>
            <a:endParaRPr lang="de-DE" dirty="0"/>
          </a:p>
        </p:txBody>
      </p:sp>
      <p:pic>
        <p:nvPicPr>
          <p:cNvPr id="5" name="Grafik 4" descr="Ein Bild, das Person, drinnen enthält.&#10;&#10;Automatisch generierte Beschreibung">
            <a:extLst>
              <a:ext uri="{FF2B5EF4-FFF2-40B4-BE49-F238E27FC236}">
                <a16:creationId xmlns:a16="http://schemas.microsoft.com/office/drawing/2014/main" id="{F0292A60-C2E6-4B05-B57D-6665443CD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1062" y="3600000"/>
            <a:ext cx="3960000" cy="2640000"/>
          </a:xfrm>
          <a:prstGeom prst="rect">
            <a:avLst/>
          </a:prstGeom>
        </p:spPr>
      </p:pic>
      <p:sp>
        <p:nvSpPr>
          <p:cNvPr id="12" name="Inhaltsplatzhalter 46">
            <a:extLst>
              <a:ext uri="{FF2B5EF4-FFF2-40B4-BE49-F238E27FC236}">
                <a16:creationId xmlns:a16="http://schemas.microsoft.com/office/drawing/2014/main" id="{2919F307-CCF5-4ADD-BB0E-4C3DD8A0E87B}"/>
              </a:ext>
            </a:extLst>
          </p:cNvPr>
          <p:cNvSpPr txBox="1">
            <a:spLocks/>
          </p:cNvSpPr>
          <p:nvPr/>
        </p:nvSpPr>
        <p:spPr>
          <a:xfrm>
            <a:off x="719998" y="3751797"/>
            <a:ext cx="4044949" cy="2576119"/>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rgbClr val="E2001A"/>
              </a:buClr>
              <a:buSzTx/>
              <a:buFont typeface="Wingdings" panose="05000000000000000000" pitchFamily="2" charset="2"/>
              <a:buNone/>
              <a:tabLst/>
              <a:defRPr lang="de-DE" sz="1900" kern="1200" baseline="0" noProof="0" dirty="0" smtClean="0">
                <a:solidFill>
                  <a:schemeClr val="tx1"/>
                </a:solidFill>
                <a:latin typeface="+mn-lt"/>
                <a:ea typeface="+mn-ea"/>
                <a:cs typeface="+mn-cs"/>
              </a:defRPr>
            </a:lvl1pPr>
            <a:lvl2pPr marL="628650" indent="-177800" algn="l" defTabSz="914400" rtl="0" eaLnBrk="1" latinLnBrk="0" hangingPunct="1">
              <a:spcBef>
                <a:spcPts val="0"/>
              </a:spcBef>
              <a:buClr>
                <a:schemeClr val="tx2"/>
              </a:buClr>
              <a:buSzPct val="66000"/>
              <a:buFont typeface="Wingdings" panose="05000000000000000000" pitchFamily="2" charset="2"/>
              <a:buChar char="n"/>
              <a:defRPr sz="1900" kern="1200">
                <a:solidFill>
                  <a:schemeClr val="tx1"/>
                </a:solidFill>
                <a:latin typeface="+mn-lt"/>
                <a:ea typeface="+mn-ea"/>
                <a:cs typeface="+mn-cs"/>
              </a:defRPr>
            </a:lvl2pPr>
            <a:lvl3pPr marL="444500" indent="0" algn="l" defTabSz="914400" rtl="0" eaLnBrk="1" latinLnBrk="0" hangingPunct="1">
              <a:lnSpc>
                <a:spcPct val="100000"/>
              </a:lnSpc>
              <a:spcBef>
                <a:spcPts val="0"/>
              </a:spcBef>
              <a:buClr>
                <a:schemeClr val="tx2"/>
              </a:buClr>
              <a:buSzPct val="75000"/>
              <a:buFont typeface="Wingdings" panose="05000000000000000000" pitchFamily="2" charset="2"/>
              <a:buNone/>
              <a:defRPr sz="1900" kern="1200">
                <a:solidFill>
                  <a:schemeClr val="tx1"/>
                </a:solidFill>
                <a:latin typeface="+mn-lt"/>
                <a:ea typeface="+mn-ea"/>
                <a:cs typeface="+mn-cs"/>
              </a:defRPr>
            </a:lvl3pPr>
            <a:lvl4pPr marL="630238" marR="0" indent="-182563" algn="l" defTabSz="914400"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lang="de-DE" sz="1900" kern="1200" baseline="0">
                <a:solidFill>
                  <a:schemeClr val="tx1"/>
                </a:solidFill>
                <a:latin typeface="+mn-lt"/>
                <a:ea typeface="+mn-ea"/>
                <a:cs typeface="+mn-cs"/>
              </a:defRPr>
            </a:lvl4pPr>
            <a:lvl5pPr marL="809625" marR="0" indent="-209550" algn="l" defTabSz="914400" rtl="0" eaLnBrk="1" fontAlgn="auto" latinLnBrk="0" hangingPunct="1">
              <a:lnSpc>
                <a:spcPct val="100000"/>
              </a:lnSpc>
              <a:spcBef>
                <a:spcPts val="0"/>
              </a:spcBef>
              <a:spcAft>
                <a:spcPts val="0"/>
              </a:spcAft>
              <a:buClr>
                <a:schemeClr val="tx2"/>
              </a:buClr>
              <a:buSzPct val="100000"/>
              <a:buFont typeface="Arial Black" panose="020B0A04020102020204" pitchFamily="34" charset="0"/>
              <a:buChar char="−"/>
              <a:tabLst/>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Wir fördern das selbstständige Arbeiten der Kinder und stehen jederzeit für Fragen zur Verfügung. Wir bieten allerdings keine Nachhilfe an und die Zeit zum Erledigen der Aufgaben ist begrenzt. Die Eltern sind aufgefordert, die Hausaufgaben und die Lernfortschritte Ihrer Kinder zu Hause zu kontrollieren.</a:t>
            </a:r>
          </a:p>
        </p:txBody>
      </p:sp>
    </p:spTree>
    <p:extLst>
      <p:ext uri="{BB962C8B-B14F-4D97-AF65-F5344CB8AC3E}">
        <p14:creationId xmlns:p14="http://schemas.microsoft.com/office/powerpoint/2010/main" val="80851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50"/>
          <p:cNvSpPr>
            <a:spLocks noGrp="1"/>
          </p:cNvSpPr>
          <p:nvPr>
            <p:ph type="title"/>
          </p:nvPr>
        </p:nvSpPr>
        <p:spPr/>
        <p:txBody>
          <a:bodyPr/>
          <a:lstStyle/>
          <a:p>
            <a:pPr lvl="0"/>
            <a:r>
              <a:rPr lang="de-DE" dirty="0"/>
              <a:t>Essen</a:t>
            </a:r>
          </a:p>
        </p:txBody>
      </p:sp>
      <p:sp>
        <p:nvSpPr>
          <p:cNvPr id="6" name="Fußzeilenplatzhalter 5"/>
          <p:cNvSpPr>
            <a:spLocks noGrp="1"/>
          </p:cNvSpPr>
          <p:nvPr>
            <p:ph type="ftr" sz="quarter" idx="11"/>
          </p:nvPr>
        </p:nvSpPr>
        <p:spPr>
          <a:xfrm>
            <a:off x="719998" y="6394591"/>
            <a:ext cx="6823801" cy="615553"/>
          </a:xfrm>
        </p:spPr>
        <p:txBody>
          <a:bodyPr/>
          <a:lstStyle/>
          <a:p>
            <a:r>
              <a:rPr lang="de-DE" dirty="0"/>
              <a:t>AWO Kreisverband Rosenheim e. V. /22.02.24</a:t>
            </a:r>
          </a:p>
          <a:p>
            <a:endParaRPr lang="de-DE" dirty="0"/>
          </a:p>
          <a:p>
            <a:endParaRPr lang="de-DE" dirty="0"/>
          </a:p>
          <a:p>
            <a:endParaRPr lang="de-DE" dirty="0"/>
          </a:p>
        </p:txBody>
      </p:sp>
      <p:sp>
        <p:nvSpPr>
          <p:cNvPr id="3" name="Textplatzhalter 2">
            <a:extLst>
              <a:ext uri="{FF2B5EF4-FFF2-40B4-BE49-F238E27FC236}">
                <a16:creationId xmlns:a16="http://schemas.microsoft.com/office/drawing/2014/main" id="{A5044B09-4F9F-45BA-AB6C-B6A2D56EC700}"/>
              </a:ext>
            </a:extLst>
          </p:cNvPr>
          <p:cNvSpPr>
            <a:spLocks noGrp="1"/>
          </p:cNvSpPr>
          <p:nvPr>
            <p:ph type="body" sz="quarter" idx="15"/>
          </p:nvPr>
        </p:nvSpPr>
        <p:spPr>
          <a:xfrm>
            <a:off x="717198" y="540000"/>
            <a:ext cx="2819215" cy="197510"/>
          </a:xfrm>
        </p:spPr>
        <p:txBody>
          <a:bodyPr/>
          <a:lstStyle/>
          <a:p>
            <a:r>
              <a:rPr lang="de-DE"/>
              <a:t>Mittagsbetreuung MangfallschuLe</a:t>
            </a:r>
            <a:endParaRPr lang="de-DE" dirty="0"/>
          </a:p>
        </p:txBody>
      </p:sp>
      <p:sp>
        <p:nvSpPr>
          <p:cNvPr id="21" name="Textplatzhalter 20">
            <a:extLst>
              <a:ext uri="{FF2B5EF4-FFF2-40B4-BE49-F238E27FC236}">
                <a16:creationId xmlns:a16="http://schemas.microsoft.com/office/drawing/2014/main" id="{E238A771-909B-4A3D-A443-13D66A3FD942}"/>
              </a:ext>
            </a:extLst>
          </p:cNvPr>
          <p:cNvSpPr>
            <a:spLocks noGrp="1"/>
          </p:cNvSpPr>
          <p:nvPr>
            <p:ph type="body" sz="quarter" idx="16"/>
          </p:nvPr>
        </p:nvSpPr>
        <p:spPr>
          <a:xfrm>
            <a:off x="719999" y="1793684"/>
            <a:ext cx="6660000" cy="292388"/>
          </a:xfrm>
        </p:spPr>
        <p:txBody>
          <a:bodyPr/>
          <a:lstStyle/>
          <a:p>
            <a:r>
              <a:rPr lang="de-DE" dirty="0"/>
              <a:t>Mittagessen in der Betreuung</a:t>
            </a:r>
          </a:p>
          <a:p>
            <a:endParaRPr lang="de-DE" dirty="0"/>
          </a:p>
        </p:txBody>
      </p:sp>
      <p:sp>
        <p:nvSpPr>
          <p:cNvPr id="47" name="Inhaltsplatzhalter 46"/>
          <p:cNvSpPr>
            <a:spLocks noGrp="1"/>
          </p:cNvSpPr>
          <p:nvPr>
            <p:ph type="body" sz="quarter" idx="17"/>
          </p:nvPr>
        </p:nvSpPr>
        <p:spPr>
          <a:xfrm>
            <a:off x="695459" y="2086377"/>
            <a:ext cx="4886192" cy="4231623"/>
          </a:xfrm>
        </p:spPr>
        <p:txBody>
          <a:bodyPr/>
          <a:lstStyle/>
          <a:p>
            <a:r>
              <a:rPr lang="de-DE" sz="1800" dirty="0"/>
              <a:t>Das Mittagessen ist freiwillig und optional dazu buchbar. </a:t>
            </a:r>
          </a:p>
          <a:p>
            <a:r>
              <a:rPr lang="de-DE" sz="1800" dirty="0"/>
              <a:t>Je nach Schulschluss essen die Kinder in kleinen Gruppen im Essbereich unserer Küche. Ab 12:00 Uhr haben die ersten Kinder die Möglichkeit das Mittagessen einzunehmen.</a:t>
            </a:r>
          </a:p>
          <a:p>
            <a:r>
              <a:rPr lang="de-DE" sz="1800" dirty="0"/>
              <a:t>Zeitgleich machen wir mit den anderen Kindern gemütlich Brotzeit.</a:t>
            </a:r>
          </a:p>
          <a:p>
            <a:r>
              <a:rPr lang="de-DE" sz="1800" dirty="0"/>
              <a:t>Unser warmes, frisch zubereitetes Essen wird von einem Caterer geliefert.</a:t>
            </a:r>
          </a:p>
          <a:p>
            <a:endParaRPr lang="de-DE" sz="1800" dirty="0"/>
          </a:p>
          <a:p>
            <a:r>
              <a:rPr lang="de-DE" sz="1800" dirty="0"/>
              <a:t>Freitags wird kein Essen angeboten. </a:t>
            </a:r>
          </a:p>
          <a:p>
            <a:r>
              <a:rPr lang="de-DE" sz="1800" dirty="0"/>
              <a:t>Das Essen wird über eine Pauschale abgerechnet. Die Preise hierzu entnehmen Sie bitte dem aktuellen Buchungsformular</a:t>
            </a:r>
            <a:endParaRPr lang="de-DE" dirty="0"/>
          </a:p>
        </p:txBody>
      </p:sp>
      <p:pic>
        <p:nvPicPr>
          <p:cNvPr id="7" name="Grafik 6" descr="Ein Bild, das Essen, Gericht, Teigwaren enthält.&#10;&#10;Automatisch generierte Beschreibung">
            <a:extLst>
              <a:ext uri="{FF2B5EF4-FFF2-40B4-BE49-F238E27FC236}">
                <a16:creationId xmlns:a16="http://schemas.microsoft.com/office/drawing/2014/main" id="{9BC94AA3-AB96-419F-B744-8B43A7041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750" y="3869724"/>
            <a:ext cx="3298462" cy="2196226"/>
          </a:xfrm>
          <a:prstGeom prst="rect">
            <a:avLst/>
          </a:prstGeom>
        </p:spPr>
      </p:pic>
    </p:spTree>
    <p:extLst>
      <p:ext uri="{BB962C8B-B14F-4D97-AF65-F5344CB8AC3E}">
        <p14:creationId xmlns:p14="http://schemas.microsoft.com/office/powerpoint/2010/main" val="25793307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1031"/>
</p:tagLst>
</file>

<file path=ppt/theme/theme1.xml><?xml version="1.0" encoding="utf-8"?>
<a:theme xmlns:a="http://schemas.openxmlformats.org/drawingml/2006/main" name="AWO_Vorlage">
  <a:themeElements>
    <a:clrScheme name="AWO">
      <a:dk1>
        <a:sysClr val="windowText" lastClr="000000"/>
      </a:dk1>
      <a:lt1>
        <a:sysClr val="window" lastClr="FFFFFF"/>
      </a:lt1>
      <a:dk2>
        <a:srgbClr val="E60004"/>
      </a:dk2>
      <a:lt2>
        <a:srgbClr val="FFFFFF"/>
      </a:lt2>
      <a:accent1>
        <a:srgbClr val="EC7405"/>
      </a:accent1>
      <a:accent2>
        <a:srgbClr val="009EE0"/>
      </a:accent2>
      <a:accent3>
        <a:srgbClr val="79B530"/>
      </a:accent3>
      <a:accent4>
        <a:srgbClr val="FECD1B"/>
      </a:accent4>
      <a:accent5>
        <a:srgbClr val="009EE0"/>
      </a:accent5>
      <a:accent6>
        <a:srgbClr val="EC7405"/>
      </a:accent6>
      <a:hlink>
        <a:srgbClr val="E60004"/>
      </a:hlink>
      <a:folHlink>
        <a:srgbClr val="FECD1B"/>
      </a:folHlink>
    </a:clrScheme>
    <a:fontScheme name="AW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WO_Template.pptx" id="{6FB25C58-1545-4941-BC37-69DE819F436A}" vid="{BBA07A2A-137E-4804-8D8F-E93EA74F9721}"/>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W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PowerPoint_AWO_Logo_rot</Template>
  <TotalTime>0</TotalTime>
  <Words>1176</Words>
  <Application>Microsoft Office PowerPoint</Application>
  <PresentationFormat>Bildschirmpräsentation (4:3)</PresentationFormat>
  <Paragraphs>138</Paragraphs>
  <Slides>13</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Arial Black</vt:lpstr>
      <vt:lpstr>ArialMT</vt:lpstr>
      <vt:lpstr>Calibri</vt:lpstr>
      <vt:lpstr>Wingdings</vt:lpstr>
      <vt:lpstr>AWO_Vorlage</vt:lpstr>
      <vt:lpstr>Mittagsbetreuung</vt:lpstr>
      <vt:lpstr>Träger der Mittagsbetreuung</vt:lpstr>
      <vt:lpstr>Die Mittagsbetreuung</vt:lpstr>
      <vt:lpstr>Wer sind wir?</vt:lpstr>
      <vt:lpstr>Konzept</vt:lpstr>
      <vt:lpstr>Betreuungszeiten</vt:lpstr>
      <vt:lpstr>Tagesablauf</vt:lpstr>
      <vt:lpstr>Hausaufgaben</vt:lpstr>
      <vt:lpstr>Essen</vt:lpstr>
      <vt:lpstr>Freizeitgestaltung</vt:lpstr>
      <vt:lpstr>Anmeldung</vt:lpstr>
      <vt:lpstr>Noch Fragen?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der Titel der</dc:title>
  <dc:creator>Anton Reiserer</dc:creator>
  <cp:lastModifiedBy>Schulbetreuung Mangfallschule</cp:lastModifiedBy>
  <cp:revision>101</cp:revision>
  <cp:lastPrinted>2021-01-27T10:42:23Z</cp:lastPrinted>
  <dcterms:created xsi:type="dcterms:W3CDTF">2019-12-19T13:42:22Z</dcterms:created>
  <dcterms:modified xsi:type="dcterms:W3CDTF">2024-02-29T10:08:56Z</dcterms:modified>
</cp:coreProperties>
</file>